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23" r:id="rId3"/>
    <p:sldId id="311" r:id="rId4"/>
    <p:sldId id="312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2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E739BC-5056-465E-98DF-051DBD6367C9}" v="29" dt="2022-08-16T01:29:00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9" autoAdjust="0"/>
    <p:restoredTop sz="94660"/>
  </p:normalViewPr>
  <p:slideViewPr>
    <p:cSldViewPr>
      <p:cViewPr varScale="1">
        <p:scale>
          <a:sx n="108" d="100"/>
          <a:sy n="108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Hailwood" userId="7fb335d7-53cc-42ad-b385-2c644aa8d07c" providerId="ADAL" clId="{BFE739BC-5056-465E-98DF-051DBD6367C9}"/>
    <pc:docChg chg="undo redo custSel modSld">
      <pc:chgData name="Aaron Hailwood" userId="7fb335d7-53cc-42ad-b385-2c644aa8d07c" providerId="ADAL" clId="{BFE739BC-5056-465E-98DF-051DBD6367C9}" dt="2022-08-16T01:29:15.544" v="763" actId="20577"/>
      <pc:docMkLst>
        <pc:docMk/>
      </pc:docMkLst>
      <pc:sldChg chg="modSp mod">
        <pc:chgData name="Aaron Hailwood" userId="7fb335d7-53cc-42ad-b385-2c644aa8d07c" providerId="ADAL" clId="{BFE739BC-5056-465E-98DF-051DBD6367C9}" dt="2022-08-16T01:02:15.891" v="1" actId="6549"/>
        <pc:sldMkLst>
          <pc:docMk/>
          <pc:sldMk cId="4065005136" sldId="310"/>
        </pc:sldMkLst>
        <pc:spChg chg="mod">
          <ac:chgData name="Aaron Hailwood" userId="7fb335d7-53cc-42ad-b385-2c644aa8d07c" providerId="ADAL" clId="{BFE739BC-5056-465E-98DF-051DBD6367C9}" dt="2022-08-16T01:02:15.891" v="1" actId="6549"/>
          <ac:spMkLst>
            <pc:docMk/>
            <pc:sldMk cId="4065005136" sldId="310"/>
            <ac:spMk id="3074" creationId="{00000000-0000-0000-0000-000000000000}"/>
          </ac:spMkLst>
        </pc:spChg>
      </pc:sldChg>
      <pc:sldChg chg="addSp delSp modSp mod">
        <pc:chgData name="Aaron Hailwood" userId="7fb335d7-53cc-42ad-b385-2c644aa8d07c" providerId="ADAL" clId="{BFE739BC-5056-465E-98DF-051DBD6367C9}" dt="2022-08-16T01:11:06.528" v="426" actId="14100"/>
        <pc:sldMkLst>
          <pc:docMk/>
          <pc:sldMk cId="647050802" sldId="311"/>
        </pc:sldMkLst>
        <pc:spChg chg="mod">
          <ac:chgData name="Aaron Hailwood" userId="7fb335d7-53cc-42ad-b385-2c644aa8d07c" providerId="ADAL" clId="{BFE739BC-5056-465E-98DF-051DBD6367C9}" dt="2022-08-16T01:09:38.937" v="422" actId="6549"/>
          <ac:spMkLst>
            <pc:docMk/>
            <pc:sldMk cId="647050802" sldId="311"/>
            <ac:spMk id="4098" creationId="{00000000-0000-0000-0000-000000000000}"/>
          </ac:spMkLst>
        </pc:spChg>
        <pc:picChg chg="del">
          <ac:chgData name="Aaron Hailwood" userId="7fb335d7-53cc-42ad-b385-2c644aa8d07c" providerId="ADAL" clId="{BFE739BC-5056-465E-98DF-051DBD6367C9}" dt="2022-08-16T01:11:01.137" v="423" actId="478"/>
          <ac:picMkLst>
            <pc:docMk/>
            <pc:sldMk cId="647050802" sldId="311"/>
            <ac:picMk id="5" creationId="{1583558C-083A-4CE9-A1B7-04531800F919}"/>
          </ac:picMkLst>
        </pc:picChg>
        <pc:picChg chg="add mod">
          <ac:chgData name="Aaron Hailwood" userId="7fb335d7-53cc-42ad-b385-2c644aa8d07c" providerId="ADAL" clId="{BFE739BC-5056-465E-98DF-051DBD6367C9}" dt="2022-08-16T01:11:06.528" v="426" actId="14100"/>
          <ac:picMkLst>
            <pc:docMk/>
            <pc:sldMk cId="647050802" sldId="311"/>
            <ac:picMk id="3074" creationId="{01DCE1EE-BB94-4B4F-9B54-D7657A775E17}"/>
          </ac:picMkLst>
        </pc:picChg>
      </pc:sldChg>
      <pc:sldChg chg="addSp delSp modSp mod">
        <pc:chgData name="Aaron Hailwood" userId="7fb335d7-53cc-42ad-b385-2c644aa8d07c" providerId="ADAL" clId="{BFE739BC-5056-465E-98DF-051DBD6367C9}" dt="2022-08-16T01:13:37.457" v="470" actId="1076"/>
        <pc:sldMkLst>
          <pc:docMk/>
          <pc:sldMk cId="972979900" sldId="312"/>
        </pc:sldMkLst>
        <pc:spChg chg="mod">
          <ac:chgData name="Aaron Hailwood" userId="7fb335d7-53cc-42ad-b385-2c644aa8d07c" providerId="ADAL" clId="{BFE739BC-5056-465E-98DF-051DBD6367C9}" dt="2022-08-16T01:12:55.663" v="465" actId="14100"/>
          <ac:spMkLst>
            <pc:docMk/>
            <pc:sldMk cId="972979900" sldId="312"/>
            <ac:spMk id="5122" creationId="{00000000-0000-0000-0000-000000000000}"/>
          </ac:spMkLst>
        </pc:spChg>
        <pc:picChg chg="add mod">
          <ac:chgData name="Aaron Hailwood" userId="7fb335d7-53cc-42ad-b385-2c644aa8d07c" providerId="ADAL" clId="{BFE739BC-5056-465E-98DF-051DBD6367C9}" dt="2022-08-16T01:13:37.457" v="470" actId="1076"/>
          <ac:picMkLst>
            <pc:docMk/>
            <pc:sldMk cId="972979900" sldId="312"/>
            <ac:picMk id="4" creationId="{EEAE8294-E28C-4F79-ADBC-CDFEB2EE40D1}"/>
          </ac:picMkLst>
        </pc:picChg>
        <pc:picChg chg="del">
          <ac:chgData name="Aaron Hailwood" userId="7fb335d7-53cc-42ad-b385-2c644aa8d07c" providerId="ADAL" clId="{BFE739BC-5056-465E-98DF-051DBD6367C9}" dt="2022-08-16T01:12:51.404" v="464" actId="478"/>
          <ac:picMkLst>
            <pc:docMk/>
            <pc:sldMk cId="972979900" sldId="312"/>
            <ac:picMk id="5" creationId="{4C41CE86-6485-44AB-9264-872F71857AEE}"/>
          </ac:picMkLst>
        </pc:picChg>
      </pc:sldChg>
      <pc:sldChg chg="modSp mod">
        <pc:chgData name="Aaron Hailwood" userId="7fb335d7-53cc-42ad-b385-2c644aa8d07c" providerId="ADAL" clId="{BFE739BC-5056-465E-98DF-051DBD6367C9}" dt="2022-08-16T01:29:15.544" v="763" actId="20577"/>
        <pc:sldMkLst>
          <pc:docMk/>
          <pc:sldMk cId="1021564763" sldId="321"/>
        </pc:sldMkLst>
        <pc:spChg chg="mod">
          <ac:chgData name="Aaron Hailwood" userId="7fb335d7-53cc-42ad-b385-2c644aa8d07c" providerId="ADAL" clId="{BFE739BC-5056-465E-98DF-051DBD6367C9}" dt="2022-08-16T01:29:15.544" v="763" actId="20577"/>
          <ac:spMkLst>
            <pc:docMk/>
            <pc:sldMk cId="1021564763" sldId="321"/>
            <ac:spMk id="2" creationId="{00000000-0000-0000-0000-000000000000}"/>
          </ac:spMkLst>
        </pc:spChg>
      </pc:sldChg>
      <pc:sldChg chg="addSp delSp modSp mod">
        <pc:chgData name="Aaron Hailwood" userId="7fb335d7-53cc-42ad-b385-2c644aa8d07c" providerId="ADAL" clId="{BFE739BC-5056-465E-98DF-051DBD6367C9}" dt="2022-08-16T01:09:15.802" v="410" actId="6549"/>
        <pc:sldMkLst>
          <pc:docMk/>
          <pc:sldMk cId="2242438620" sldId="323"/>
        </pc:sldMkLst>
        <pc:spChg chg="mod">
          <ac:chgData name="Aaron Hailwood" userId="7fb335d7-53cc-42ad-b385-2c644aa8d07c" providerId="ADAL" clId="{BFE739BC-5056-465E-98DF-051DBD6367C9}" dt="2022-08-16T01:09:15.802" v="410" actId="6549"/>
          <ac:spMkLst>
            <pc:docMk/>
            <pc:sldMk cId="2242438620" sldId="323"/>
            <ac:spMk id="3074" creationId="{00000000-0000-0000-0000-000000000000}"/>
          </ac:spMkLst>
        </pc:spChg>
        <pc:picChg chg="del">
          <ac:chgData name="Aaron Hailwood" userId="7fb335d7-53cc-42ad-b385-2c644aa8d07c" providerId="ADAL" clId="{BFE739BC-5056-465E-98DF-051DBD6367C9}" dt="2022-08-16T01:07:38.955" v="295" actId="478"/>
          <ac:picMkLst>
            <pc:docMk/>
            <pc:sldMk cId="2242438620" sldId="323"/>
            <ac:picMk id="4" creationId="{DFF772B1-3F2F-42CC-9CB2-1EA5C8F7C668}"/>
          </ac:picMkLst>
        </pc:picChg>
        <pc:picChg chg="add mod">
          <ac:chgData name="Aaron Hailwood" userId="7fb335d7-53cc-42ad-b385-2c644aa8d07c" providerId="ADAL" clId="{BFE739BC-5056-465E-98DF-051DBD6367C9}" dt="2022-08-16T01:07:45.184" v="297" actId="1076"/>
          <ac:picMkLst>
            <pc:docMk/>
            <pc:sldMk cId="2242438620" sldId="323"/>
            <ac:picMk id="2050" creationId="{E3C21CEF-E963-4E27-9C93-055D7689B337}"/>
          </ac:picMkLst>
        </pc:picChg>
      </pc:sldChg>
      <pc:sldChg chg="addSp delSp modSp mod">
        <pc:chgData name="Aaron Hailwood" userId="7fb335d7-53cc-42ad-b385-2c644aa8d07c" providerId="ADAL" clId="{BFE739BC-5056-465E-98DF-051DBD6367C9}" dt="2022-08-16T01:16:43.265" v="493" actId="1076"/>
        <pc:sldMkLst>
          <pc:docMk/>
          <pc:sldMk cId="777133294" sldId="324"/>
        </pc:sldMkLst>
        <pc:spChg chg="mod">
          <ac:chgData name="Aaron Hailwood" userId="7fb335d7-53cc-42ad-b385-2c644aa8d07c" providerId="ADAL" clId="{BFE739BC-5056-465E-98DF-051DBD6367C9}" dt="2022-08-16T01:14:09.297" v="487" actId="6549"/>
          <ac:spMkLst>
            <pc:docMk/>
            <pc:sldMk cId="777133294" sldId="324"/>
            <ac:spMk id="5122" creationId="{00000000-0000-0000-0000-000000000000}"/>
          </ac:spMkLst>
        </pc:spChg>
        <pc:picChg chg="del">
          <ac:chgData name="Aaron Hailwood" userId="7fb335d7-53cc-42ad-b385-2c644aa8d07c" providerId="ADAL" clId="{BFE739BC-5056-465E-98DF-051DBD6367C9}" dt="2022-08-16T01:16:27.679" v="488" actId="478"/>
          <ac:picMkLst>
            <pc:docMk/>
            <pc:sldMk cId="777133294" sldId="324"/>
            <ac:picMk id="4" creationId="{98BA0D75-186E-4EE0-96D5-DBC2BA227EFD}"/>
          </ac:picMkLst>
        </pc:picChg>
        <pc:picChg chg="add mod">
          <ac:chgData name="Aaron Hailwood" userId="7fb335d7-53cc-42ad-b385-2c644aa8d07c" providerId="ADAL" clId="{BFE739BC-5056-465E-98DF-051DBD6367C9}" dt="2022-08-16T01:16:43.265" v="493" actId="1076"/>
          <ac:picMkLst>
            <pc:docMk/>
            <pc:sldMk cId="777133294" sldId="324"/>
            <ac:picMk id="5" creationId="{5D7C5348-CC34-4465-8AC8-30D39DE35E8C}"/>
          </ac:picMkLst>
        </pc:picChg>
      </pc:sldChg>
      <pc:sldChg chg="addSp delSp modSp mod">
        <pc:chgData name="Aaron Hailwood" userId="7fb335d7-53cc-42ad-b385-2c644aa8d07c" providerId="ADAL" clId="{BFE739BC-5056-465E-98DF-051DBD6367C9}" dt="2022-08-16T01:18:12.907" v="505" actId="6549"/>
        <pc:sldMkLst>
          <pc:docMk/>
          <pc:sldMk cId="281731931" sldId="325"/>
        </pc:sldMkLst>
        <pc:spChg chg="mod">
          <ac:chgData name="Aaron Hailwood" userId="7fb335d7-53cc-42ad-b385-2c644aa8d07c" providerId="ADAL" clId="{BFE739BC-5056-465E-98DF-051DBD6367C9}" dt="2022-08-16T01:18:12.907" v="505" actId="6549"/>
          <ac:spMkLst>
            <pc:docMk/>
            <pc:sldMk cId="281731931" sldId="325"/>
            <ac:spMk id="5122" creationId="{00000000-0000-0000-0000-000000000000}"/>
          </ac:spMkLst>
        </pc:spChg>
        <pc:picChg chg="del">
          <ac:chgData name="Aaron Hailwood" userId="7fb335d7-53cc-42ad-b385-2c644aa8d07c" providerId="ADAL" clId="{BFE739BC-5056-465E-98DF-051DBD6367C9}" dt="2022-08-16T01:17:54.440" v="498" actId="478"/>
          <ac:picMkLst>
            <pc:docMk/>
            <pc:sldMk cId="281731931" sldId="325"/>
            <ac:picMk id="4" creationId="{9582A01F-3129-4C72-A812-224A7B577885}"/>
          </ac:picMkLst>
        </pc:picChg>
        <pc:picChg chg="add mod">
          <ac:chgData name="Aaron Hailwood" userId="7fb335d7-53cc-42ad-b385-2c644aa8d07c" providerId="ADAL" clId="{BFE739BC-5056-465E-98DF-051DBD6367C9}" dt="2022-08-16T01:18:06.238" v="503" actId="1076"/>
          <ac:picMkLst>
            <pc:docMk/>
            <pc:sldMk cId="281731931" sldId="325"/>
            <ac:picMk id="5" creationId="{511DB565-9835-4E56-9976-26167EF5402B}"/>
          </ac:picMkLst>
        </pc:picChg>
      </pc:sldChg>
      <pc:sldChg chg="addSp delSp modSp mod">
        <pc:chgData name="Aaron Hailwood" userId="7fb335d7-53cc-42ad-b385-2c644aa8d07c" providerId="ADAL" clId="{BFE739BC-5056-465E-98DF-051DBD6367C9}" dt="2022-08-16T01:25:12.017" v="611" actId="6549"/>
        <pc:sldMkLst>
          <pc:docMk/>
          <pc:sldMk cId="3683052578" sldId="326"/>
        </pc:sldMkLst>
        <pc:spChg chg="mod">
          <ac:chgData name="Aaron Hailwood" userId="7fb335d7-53cc-42ad-b385-2c644aa8d07c" providerId="ADAL" clId="{BFE739BC-5056-465E-98DF-051DBD6367C9}" dt="2022-08-16T01:25:12.017" v="611" actId="6549"/>
          <ac:spMkLst>
            <pc:docMk/>
            <pc:sldMk cId="3683052578" sldId="326"/>
            <ac:spMk id="5122" creationId="{00000000-0000-0000-0000-000000000000}"/>
          </ac:spMkLst>
        </pc:spChg>
        <pc:picChg chg="del">
          <ac:chgData name="Aaron Hailwood" userId="7fb335d7-53cc-42ad-b385-2c644aa8d07c" providerId="ADAL" clId="{BFE739BC-5056-465E-98DF-051DBD6367C9}" dt="2022-08-16T01:19:51.485" v="579" actId="478"/>
          <ac:picMkLst>
            <pc:docMk/>
            <pc:sldMk cId="3683052578" sldId="326"/>
            <ac:picMk id="2" creationId="{3ED29DFB-C808-49EA-8991-0AE18F356759}"/>
          </ac:picMkLst>
        </pc:picChg>
        <pc:picChg chg="add mod">
          <ac:chgData name="Aaron Hailwood" userId="7fb335d7-53cc-42ad-b385-2c644aa8d07c" providerId="ADAL" clId="{BFE739BC-5056-465E-98DF-051DBD6367C9}" dt="2022-08-16T01:23:48.572" v="585" actId="1076"/>
          <ac:picMkLst>
            <pc:docMk/>
            <pc:sldMk cId="3683052578" sldId="326"/>
            <ac:picMk id="5" creationId="{948A4EBB-A0EE-44F1-983C-912FF99E35AA}"/>
          </ac:picMkLst>
        </pc:picChg>
      </pc:sldChg>
      <pc:sldChg chg="addSp delSp modSp mod">
        <pc:chgData name="Aaron Hailwood" userId="7fb335d7-53cc-42ad-b385-2c644aa8d07c" providerId="ADAL" clId="{BFE739BC-5056-465E-98DF-051DBD6367C9}" dt="2022-08-16T01:25:00.995" v="607" actId="6549"/>
        <pc:sldMkLst>
          <pc:docMk/>
          <pc:sldMk cId="4276002954" sldId="327"/>
        </pc:sldMkLst>
        <pc:spChg chg="mod">
          <ac:chgData name="Aaron Hailwood" userId="7fb335d7-53cc-42ad-b385-2c644aa8d07c" providerId="ADAL" clId="{BFE739BC-5056-465E-98DF-051DBD6367C9}" dt="2022-08-16T01:25:00.995" v="607" actId="6549"/>
          <ac:spMkLst>
            <pc:docMk/>
            <pc:sldMk cId="4276002954" sldId="327"/>
            <ac:spMk id="5122" creationId="{00000000-0000-0000-0000-000000000000}"/>
          </ac:spMkLst>
        </pc:spChg>
        <pc:picChg chg="del">
          <ac:chgData name="Aaron Hailwood" userId="7fb335d7-53cc-42ad-b385-2c644aa8d07c" providerId="ADAL" clId="{BFE739BC-5056-465E-98DF-051DBD6367C9}" dt="2022-08-16T01:24:38.598" v="600" actId="478"/>
          <ac:picMkLst>
            <pc:docMk/>
            <pc:sldMk cId="4276002954" sldId="327"/>
            <ac:picMk id="4" creationId="{08CA642C-A62E-4013-B99F-5461257EAB8E}"/>
          </ac:picMkLst>
        </pc:picChg>
        <pc:picChg chg="add mod">
          <ac:chgData name="Aaron Hailwood" userId="7fb335d7-53cc-42ad-b385-2c644aa8d07c" providerId="ADAL" clId="{BFE739BC-5056-465E-98DF-051DBD6367C9}" dt="2022-08-16T01:24:57.859" v="605" actId="1076"/>
          <ac:picMkLst>
            <pc:docMk/>
            <pc:sldMk cId="4276002954" sldId="327"/>
            <ac:picMk id="5" creationId="{706EA867-A3A3-4DEB-9328-4CC89B65468F}"/>
          </ac:picMkLst>
        </pc:picChg>
      </pc:sldChg>
      <pc:sldChg chg="addSp delSp modSp mod">
        <pc:chgData name="Aaron Hailwood" userId="7fb335d7-53cc-42ad-b385-2c644aa8d07c" providerId="ADAL" clId="{BFE739BC-5056-465E-98DF-051DBD6367C9}" dt="2022-08-16T01:25:05.518" v="609" actId="6549"/>
        <pc:sldMkLst>
          <pc:docMk/>
          <pc:sldMk cId="2740291304" sldId="328"/>
        </pc:sldMkLst>
        <pc:spChg chg="mod">
          <ac:chgData name="Aaron Hailwood" userId="7fb335d7-53cc-42ad-b385-2c644aa8d07c" providerId="ADAL" clId="{BFE739BC-5056-465E-98DF-051DBD6367C9}" dt="2022-08-16T01:25:05.518" v="609" actId="6549"/>
          <ac:spMkLst>
            <pc:docMk/>
            <pc:sldMk cId="2740291304" sldId="328"/>
            <ac:spMk id="5122" creationId="{00000000-0000-0000-0000-000000000000}"/>
          </ac:spMkLst>
        </pc:spChg>
        <pc:picChg chg="add del">
          <ac:chgData name="Aaron Hailwood" userId="7fb335d7-53cc-42ad-b385-2c644aa8d07c" providerId="ADAL" clId="{BFE739BC-5056-465E-98DF-051DBD6367C9}" dt="2022-08-16T01:06:39.130" v="194" actId="478"/>
          <ac:picMkLst>
            <pc:docMk/>
            <pc:sldMk cId="2740291304" sldId="328"/>
            <ac:picMk id="4" creationId="{3C4CBA25-67C8-4579-A95A-403321225A11}"/>
          </ac:picMkLst>
        </pc:picChg>
        <pc:picChg chg="add del mod">
          <ac:chgData name="Aaron Hailwood" userId="7fb335d7-53cc-42ad-b385-2c644aa8d07c" providerId="ADAL" clId="{BFE739BC-5056-465E-98DF-051DBD6367C9}" dt="2022-08-16T01:06:38.699" v="193"/>
          <ac:picMkLst>
            <pc:docMk/>
            <pc:sldMk cId="2740291304" sldId="328"/>
            <ac:picMk id="1026" creationId="{F16D0BD9-EBC9-4B4D-AB47-A22AA4D3F0E3}"/>
          </ac:picMkLst>
        </pc:picChg>
      </pc:sldChg>
      <pc:sldChg chg="addSp delSp modSp mod">
        <pc:chgData name="Aaron Hailwood" userId="7fb335d7-53cc-42ad-b385-2c644aa8d07c" providerId="ADAL" clId="{BFE739BC-5056-465E-98DF-051DBD6367C9}" dt="2022-08-16T01:26:45.247" v="633" actId="1076"/>
        <pc:sldMkLst>
          <pc:docMk/>
          <pc:sldMk cId="1001354488" sldId="329"/>
        </pc:sldMkLst>
        <pc:spChg chg="mod">
          <ac:chgData name="Aaron Hailwood" userId="7fb335d7-53cc-42ad-b385-2c644aa8d07c" providerId="ADAL" clId="{BFE739BC-5056-465E-98DF-051DBD6367C9}" dt="2022-08-16T01:26:11.429" v="629" actId="6549"/>
          <ac:spMkLst>
            <pc:docMk/>
            <pc:sldMk cId="1001354488" sldId="329"/>
            <ac:spMk id="5122" creationId="{00000000-0000-0000-0000-000000000000}"/>
          </ac:spMkLst>
        </pc:spChg>
        <pc:picChg chg="del">
          <ac:chgData name="Aaron Hailwood" userId="7fb335d7-53cc-42ad-b385-2c644aa8d07c" providerId="ADAL" clId="{BFE739BC-5056-465E-98DF-051DBD6367C9}" dt="2022-08-16T01:26:43.193" v="632" actId="478"/>
          <ac:picMkLst>
            <pc:docMk/>
            <pc:sldMk cId="1001354488" sldId="329"/>
            <ac:picMk id="4" creationId="{0CB2CB27-CF56-43F9-9C14-182C4DAEAA3D}"/>
          </ac:picMkLst>
        </pc:picChg>
        <pc:picChg chg="add mod">
          <ac:chgData name="Aaron Hailwood" userId="7fb335d7-53cc-42ad-b385-2c644aa8d07c" providerId="ADAL" clId="{BFE739BC-5056-465E-98DF-051DBD6367C9}" dt="2022-08-16T01:26:45.247" v="633" actId="1076"/>
          <ac:picMkLst>
            <pc:docMk/>
            <pc:sldMk cId="1001354488" sldId="329"/>
            <ac:picMk id="5" creationId="{33A0EF71-3F58-4136-A10A-1294F89C7EE6}"/>
          </ac:picMkLst>
        </pc:picChg>
      </pc:sldChg>
      <pc:sldChg chg="addSp delSp modSp mod">
        <pc:chgData name="Aaron Hailwood" userId="7fb335d7-53cc-42ad-b385-2c644aa8d07c" providerId="ADAL" clId="{BFE739BC-5056-465E-98DF-051DBD6367C9}" dt="2022-08-16T01:29:00.926" v="754" actId="1076"/>
        <pc:sldMkLst>
          <pc:docMk/>
          <pc:sldMk cId="957163731" sldId="330"/>
        </pc:sldMkLst>
        <pc:spChg chg="mod">
          <ac:chgData name="Aaron Hailwood" userId="7fb335d7-53cc-42ad-b385-2c644aa8d07c" providerId="ADAL" clId="{BFE739BC-5056-465E-98DF-051DBD6367C9}" dt="2022-08-16T01:27:31.554" v="746" actId="20577"/>
          <ac:spMkLst>
            <pc:docMk/>
            <pc:sldMk cId="957163731" sldId="330"/>
            <ac:spMk id="5122" creationId="{00000000-0000-0000-0000-000000000000}"/>
          </ac:spMkLst>
        </pc:spChg>
        <pc:picChg chg="del">
          <ac:chgData name="Aaron Hailwood" userId="7fb335d7-53cc-42ad-b385-2c644aa8d07c" providerId="ADAL" clId="{BFE739BC-5056-465E-98DF-051DBD6367C9}" dt="2022-08-16T01:27:32.740" v="747" actId="478"/>
          <ac:picMkLst>
            <pc:docMk/>
            <pc:sldMk cId="957163731" sldId="330"/>
            <ac:picMk id="4" creationId="{70DC56EB-457E-4622-B589-3AA961A59CDA}"/>
          </ac:picMkLst>
        </pc:picChg>
        <pc:picChg chg="add del mod">
          <ac:chgData name="Aaron Hailwood" userId="7fb335d7-53cc-42ad-b385-2c644aa8d07c" providerId="ADAL" clId="{BFE739BC-5056-465E-98DF-051DBD6367C9}" dt="2022-08-16T01:28:22.576" v="751" actId="478"/>
          <ac:picMkLst>
            <pc:docMk/>
            <pc:sldMk cId="957163731" sldId="330"/>
            <ac:picMk id="4098" creationId="{5F7CC8CD-BF21-44F3-B782-13010D7205C4}"/>
          </ac:picMkLst>
        </pc:picChg>
        <pc:picChg chg="add mod">
          <ac:chgData name="Aaron Hailwood" userId="7fb335d7-53cc-42ad-b385-2c644aa8d07c" providerId="ADAL" clId="{BFE739BC-5056-465E-98DF-051DBD6367C9}" dt="2022-08-16T01:29:00.926" v="754" actId="1076"/>
          <ac:picMkLst>
            <pc:docMk/>
            <pc:sldMk cId="957163731" sldId="330"/>
            <ac:picMk id="4100" creationId="{D40F4A2E-3BDE-443C-9C17-86BA6B16B4E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93C-4956-479E-91B0-0DC9B8D01AD7}" type="datetimeFigureOut">
              <a:rPr lang="en-NZ" smtClean="0"/>
              <a:t>16/08/2022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3729-A9C3-4B72-B914-D381DADDC7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545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93C-4956-479E-91B0-0DC9B8D01AD7}" type="datetimeFigureOut">
              <a:rPr lang="en-NZ" smtClean="0"/>
              <a:t>16/08/2022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3729-A9C3-4B72-B914-D381DADDC7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24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93C-4956-479E-91B0-0DC9B8D01AD7}" type="datetimeFigureOut">
              <a:rPr lang="en-NZ" smtClean="0"/>
              <a:t>16/08/2022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3729-A9C3-4B72-B914-D381DADDC7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585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93C-4956-479E-91B0-0DC9B8D01AD7}" type="datetimeFigureOut">
              <a:rPr lang="en-NZ" smtClean="0"/>
              <a:t>16/08/2022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3729-A9C3-4B72-B914-D381DADDC7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669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93C-4956-479E-91B0-0DC9B8D01AD7}" type="datetimeFigureOut">
              <a:rPr lang="en-NZ" smtClean="0"/>
              <a:t>16/08/2022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3729-A9C3-4B72-B914-D381DADDC7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726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93C-4956-479E-91B0-0DC9B8D01AD7}" type="datetimeFigureOut">
              <a:rPr lang="en-NZ" smtClean="0"/>
              <a:t>16/08/2022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3729-A9C3-4B72-B914-D381DADDC7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898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93C-4956-479E-91B0-0DC9B8D01AD7}" type="datetimeFigureOut">
              <a:rPr lang="en-NZ" smtClean="0"/>
              <a:t>16/08/2022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3729-A9C3-4B72-B914-D381DADDC7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691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93C-4956-479E-91B0-0DC9B8D01AD7}" type="datetimeFigureOut">
              <a:rPr lang="en-NZ" smtClean="0"/>
              <a:t>16/08/2022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3729-A9C3-4B72-B914-D381DADDC7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901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93C-4956-479E-91B0-0DC9B8D01AD7}" type="datetimeFigureOut">
              <a:rPr lang="en-NZ" smtClean="0"/>
              <a:t>16/08/2022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3729-A9C3-4B72-B914-D381DADDC7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096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93C-4956-479E-91B0-0DC9B8D01AD7}" type="datetimeFigureOut">
              <a:rPr lang="en-NZ" smtClean="0"/>
              <a:t>16/08/2022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3729-A9C3-4B72-B914-D381DADDC7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681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93C-4956-479E-91B0-0DC9B8D01AD7}" type="datetimeFigureOut">
              <a:rPr lang="en-NZ" smtClean="0"/>
              <a:t>16/08/2022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3729-A9C3-4B72-B914-D381DADDC7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798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393C-4956-479E-91B0-0DC9B8D01AD7}" type="datetimeFigureOut">
              <a:rPr lang="en-NZ" smtClean="0"/>
              <a:t>16/08/2022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33729-A9C3-4B72-B914-D381DADDC7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824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535" y="547936"/>
            <a:ext cx="7450825" cy="6193432"/>
          </a:xfrm>
        </p:spPr>
        <p:txBody>
          <a:bodyPr>
            <a:normAutofit/>
          </a:bodyPr>
          <a:lstStyle/>
          <a:p>
            <a:pPr algn="l"/>
            <a:r>
              <a:rPr lang="en-GB" altLang="en-US" sz="7200" b="1" dirty="0"/>
              <a:t>Latin America 102</a:t>
            </a:r>
            <a:br>
              <a:rPr lang="en-GB" altLang="en-US" sz="7200" dirty="0"/>
            </a:br>
            <a:r>
              <a:rPr lang="en-GB" altLang="en-US" sz="7200" dirty="0"/>
              <a:t>Quiz</a:t>
            </a:r>
            <a:br>
              <a:rPr lang="en-GB" altLang="en-US" sz="7200" dirty="0"/>
            </a:br>
            <a:br>
              <a:rPr lang="en-GB" altLang="en-US" sz="1200" dirty="0"/>
            </a:br>
            <a:endParaRPr lang="en-GB" altLang="en-US" sz="7200" dirty="0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48C36E-81E1-4A07-88EF-797678D44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04" y="-99392"/>
            <a:ext cx="4285996" cy="1622964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5A5B0ED-605B-4E1B-960F-931A87E29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20427"/>
            <a:ext cx="2343917" cy="23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0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1872952"/>
          </a:xfrm>
        </p:spPr>
        <p:txBody>
          <a:bodyPr>
            <a:normAutofit/>
          </a:bodyPr>
          <a:lstStyle/>
          <a:p>
            <a:pPr algn="l"/>
            <a:r>
              <a:rPr lang="en-NZ" altLang="en-US" sz="2800" b="1" dirty="0"/>
              <a:t>LatAm102 </a:t>
            </a:r>
            <a:r>
              <a:rPr lang="en-NZ" altLang="en-US" sz="2800" dirty="0"/>
              <a:t>Question nine</a:t>
            </a:r>
            <a:br>
              <a:rPr lang="en-NZ" altLang="en-US" sz="2800" dirty="0"/>
            </a:br>
            <a:br>
              <a:rPr lang="en-NZ" altLang="en-US" sz="1600" dirty="0"/>
            </a:br>
            <a:r>
              <a:rPr lang="en-NZ" sz="2800" dirty="0"/>
              <a:t>Which Latin American country won the first ever FIFA World Cup?</a:t>
            </a:r>
            <a:endParaRPr lang="en-GB" altLang="en-US" sz="2800" dirty="0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937D5B-8EA3-4B65-BDA1-F1B143C70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1"/>
            <a:ext cx="2413788" cy="914021"/>
          </a:xfrm>
          <a:prstGeom prst="rect">
            <a:avLst/>
          </a:prstGeom>
        </p:spPr>
      </p:pic>
      <p:pic>
        <p:nvPicPr>
          <p:cNvPr id="5" name="Picture 4" descr="Soccer player standing on pitch, with foot on football, and spectators on bleachers">
            <a:extLst>
              <a:ext uri="{FF2B5EF4-FFF2-40B4-BE49-F238E27FC236}">
                <a16:creationId xmlns:a16="http://schemas.microsoft.com/office/drawing/2014/main" id="{33A0EF71-3F58-4136-A10A-1294F89C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82" y="2193768"/>
            <a:ext cx="6876635" cy="38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5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678162" cy="1872952"/>
          </a:xfrm>
        </p:spPr>
        <p:txBody>
          <a:bodyPr>
            <a:normAutofit/>
          </a:bodyPr>
          <a:lstStyle/>
          <a:p>
            <a:pPr algn="l"/>
            <a:r>
              <a:rPr lang="en-NZ" altLang="en-US" sz="2800" b="1" dirty="0"/>
              <a:t>LatAm102 </a:t>
            </a:r>
            <a:r>
              <a:rPr lang="en-NZ" altLang="en-US" sz="2800" dirty="0"/>
              <a:t>Question ten</a:t>
            </a:r>
            <a:br>
              <a:rPr lang="en-NZ" altLang="en-US" sz="1600" dirty="0"/>
            </a:br>
            <a:br>
              <a:rPr lang="en-NZ" altLang="en-US" sz="1600" dirty="0"/>
            </a:br>
            <a:r>
              <a:rPr lang="en-NZ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musical and movie Evita, is about the first lady of which Latin American country in the 1940s?</a:t>
            </a:r>
            <a:endParaRPr lang="en-GB" altLang="en-US" sz="2500" dirty="0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937D5B-8EA3-4B65-BDA1-F1B143C70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1"/>
            <a:ext cx="2413788" cy="914021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40F4A2E-3BDE-443C-9C17-86BA6B16B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46" y="2104729"/>
            <a:ext cx="553210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6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NZ" altLang="en-US" sz="2800" b="1" dirty="0"/>
              <a:t>Answers</a:t>
            </a:r>
            <a:endParaRPr lang="en-GB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980728"/>
            <a:ext cx="77768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NZ" sz="2400" dirty="0"/>
              <a:t>Los Pumas / The Pumas</a:t>
            </a:r>
          </a:p>
          <a:p>
            <a:pPr marL="342900" indent="-342900">
              <a:buAutoNum type="arabicPeriod"/>
            </a:pPr>
            <a:r>
              <a:rPr lang="en-NZ" sz="2400" dirty="0"/>
              <a:t>Capybara</a:t>
            </a:r>
          </a:p>
          <a:p>
            <a:pPr marL="342900" indent="-342900">
              <a:buAutoNum type="arabicPeriod"/>
            </a:pPr>
            <a:r>
              <a:rPr lang="en-NZ" sz="2400" dirty="0"/>
              <a:t>Dairy</a:t>
            </a:r>
          </a:p>
          <a:p>
            <a:pPr marL="342900" indent="-342900">
              <a:buAutoNum type="arabicPeriod"/>
            </a:pPr>
            <a:r>
              <a:rPr lang="en-NZ" sz="2400" dirty="0"/>
              <a:t>Colombia</a:t>
            </a:r>
          </a:p>
          <a:p>
            <a:pPr marL="342900" indent="-342900">
              <a:buAutoNum type="arabicPeriod"/>
            </a:pPr>
            <a:r>
              <a:rPr lang="en-NZ" sz="2400" dirty="0"/>
              <a:t>Venezuela</a:t>
            </a:r>
          </a:p>
          <a:p>
            <a:pPr marL="342900" indent="-342900">
              <a:buAutoNum type="arabicPeriod"/>
            </a:pPr>
            <a:r>
              <a:rPr lang="en-NZ" sz="2400" dirty="0"/>
              <a:t>Bolivia</a:t>
            </a:r>
          </a:p>
          <a:p>
            <a:pPr marL="342900" indent="-342900">
              <a:buAutoNum type="arabicPeriod"/>
            </a:pPr>
            <a:r>
              <a:rPr lang="en-NZ" sz="2400" dirty="0"/>
              <a:t>Costa Rica</a:t>
            </a:r>
          </a:p>
          <a:p>
            <a:pPr marL="342900" indent="-342900">
              <a:buAutoNum type="arabicPeriod"/>
            </a:pPr>
            <a:r>
              <a:rPr lang="en-NZ" sz="2400" dirty="0"/>
              <a:t>Rapa Nui</a:t>
            </a:r>
          </a:p>
          <a:p>
            <a:pPr marL="342900" indent="-342900">
              <a:buAutoNum type="arabicPeriod"/>
            </a:pPr>
            <a:r>
              <a:rPr lang="en-NZ" sz="2400" dirty="0"/>
              <a:t>Uruguay</a:t>
            </a:r>
          </a:p>
          <a:p>
            <a:pPr marL="342900" indent="-342900">
              <a:buAutoNum type="arabicPeriod"/>
            </a:pPr>
            <a:r>
              <a:rPr lang="en-NZ" sz="2400" dirty="0"/>
              <a:t>Argentina</a:t>
            </a:r>
          </a:p>
          <a:p>
            <a:pPr marL="342900" indent="-342900">
              <a:buAutoNum type="arabicPeriod"/>
            </a:pPr>
            <a:endParaRPr lang="en-NZ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C729EF2A-42AF-49CC-ABEA-65FA7FE951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48" y="4265446"/>
            <a:ext cx="6158204" cy="23319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525DC2-C3B4-47B8-8BA2-1FBB307E09C0}"/>
              </a:ext>
            </a:extLst>
          </p:cNvPr>
          <p:cNvSpPr txBox="1"/>
          <p:nvPr/>
        </p:nvSpPr>
        <p:spPr>
          <a:xfrm>
            <a:off x="1941615" y="6093296"/>
            <a:ext cx="582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/>
              <a:t>www.cape.org.nz/nz-spanish-week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6DE28E2-AD89-478F-B71E-7451538E7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64" y="379539"/>
            <a:ext cx="4099172" cy="67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6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59904"/>
            <a:ext cx="8496622" cy="1800944"/>
          </a:xfrm>
        </p:spPr>
        <p:txBody>
          <a:bodyPr>
            <a:normAutofit/>
          </a:bodyPr>
          <a:lstStyle/>
          <a:p>
            <a:pPr algn="l"/>
            <a:r>
              <a:rPr lang="en-NZ" altLang="en-US" sz="2800" b="1" dirty="0"/>
              <a:t>LatAm102 </a:t>
            </a:r>
            <a:r>
              <a:rPr lang="en-NZ" altLang="en-US" sz="2800" dirty="0"/>
              <a:t>Question one</a:t>
            </a:r>
            <a:br>
              <a:rPr lang="en-NZ" altLang="en-US" sz="2800" dirty="0"/>
            </a:br>
            <a:br>
              <a:rPr lang="en-NZ" altLang="en-US" sz="1800" dirty="0"/>
            </a:br>
            <a:r>
              <a:rPr lang="en-N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All Blacks first played the Argentinian rugby team in 1976 – what are they called?</a:t>
            </a:r>
            <a:endParaRPr lang="en-GB" altLang="en-US" sz="2800" dirty="0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48C36E-81E1-4A07-88EF-797678D44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1"/>
            <a:ext cx="2413788" cy="914021"/>
          </a:xfrm>
          <a:prstGeom prst="rect">
            <a:avLst/>
          </a:prstGeom>
        </p:spPr>
      </p:pic>
      <p:pic>
        <p:nvPicPr>
          <p:cNvPr id="2050" name="Picture 2" descr="Los Pumas: A Brief History of Argentine Rugby | Latinolife">
            <a:extLst>
              <a:ext uri="{FF2B5EF4-FFF2-40B4-BE49-F238E27FC236}">
                <a16:creationId xmlns:a16="http://schemas.microsoft.com/office/drawing/2014/main" id="{E3C21CEF-E963-4E27-9C93-055D7689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20753"/>
            <a:ext cx="6114809" cy="38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3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784654" cy="1944216"/>
          </a:xfrm>
        </p:spPr>
        <p:txBody>
          <a:bodyPr>
            <a:normAutofit/>
          </a:bodyPr>
          <a:lstStyle/>
          <a:p>
            <a:pPr algn="l"/>
            <a:r>
              <a:rPr lang="en-NZ" altLang="en-US" sz="2800" b="1" dirty="0"/>
              <a:t>LatAm102 </a:t>
            </a:r>
            <a:r>
              <a:rPr lang="en-NZ" altLang="en-US" sz="2800" dirty="0"/>
              <a:t>Question two</a:t>
            </a:r>
            <a:br>
              <a:rPr lang="en-NZ" altLang="en-US" sz="2800" dirty="0"/>
            </a:br>
            <a:br>
              <a:rPr lang="en-NZ" altLang="en-US" sz="2800" dirty="0"/>
            </a:br>
            <a:r>
              <a:rPr lang="en-NZ" sz="2700" dirty="0"/>
              <a:t>What is the name of this Latin American animal? There is one at the Wellington Zoo! </a:t>
            </a:r>
            <a:endParaRPr lang="en-GB" altLang="en-US" sz="2800" dirty="0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2B74C12-58C6-425D-87A3-E2B7B4A2B3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1"/>
            <a:ext cx="2413788" cy="914021"/>
          </a:xfrm>
          <a:prstGeom prst="rect">
            <a:avLst/>
          </a:prstGeom>
        </p:spPr>
      </p:pic>
      <p:pic>
        <p:nvPicPr>
          <p:cNvPr id="3074" name="Picture 2" descr="Pepe, the Zoo’s most eligible bachelor ">
            <a:extLst>
              <a:ext uri="{FF2B5EF4-FFF2-40B4-BE49-F238E27FC236}">
                <a16:creationId xmlns:a16="http://schemas.microsoft.com/office/drawing/2014/main" id="{01DCE1EE-BB94-4B4F-9B54-D7657A775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6120680" cy="407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5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568630" cy="2160984"/>
          </a:xfrm>
        </p:spPr>
        <p:txBody>
          <a:bodyPr>
            <a:normAutofit/>
          </a:bodyPr>
          <a:lstStyle/>
          <a:p>
            <a:pPr algn="l"/>
            <a:r>
              <a:rPr lang="en-NZ" altLang="en-US" sz="2800" b="1" dirty="0"/>
              <a:t>LatAm102 </a:t>
            </a:r>
            <a:r>
              <a:rPr lang="en-NZ" altLang="en-US" sz="2800" dirty="0"/>
              <a:t>Question three</a:t>
            </a:r>
            <a:br>
              <a:rPr lang="en-NZ" altLang="en-US" sz="2800" dirty="0"/>
            </a:br>
            <a:br>
              <a:rPr lang="en-NZ" altLang="en-US" sz="1600" dirty="0"/>
            </a:br>
            <a:r>
              <a:rPr lang="en-NZ" sz="2800" dirty="0"/>
              <a:t>In 2019, Kiwi exporters did NZ$1.22 billion worth of business in Latin America. Our main exports to the region are ___________ products</a:t>
            </a:r>
            <a:endParaRPr lang="en-GB" altLang="en-US" sz="2800" dirty="0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937D5B-8EA3-4B65-BDA1-F1B143C70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1"/>
            <a:ext cx="2413788" cy="914021"/>
          </a:xfrm>
          <a:prstGeom prst="rect">
            <a:avLst/>
          </a:prstGeom>
        </p:spPr>
      </p:pic>
      <p:pic>
        <p:nvPicPr>
          <p:cNvPr id="4" name="Picture 3" descr="A picture containing boat, scene, docked, dock&#10;&#10;Description automatically generated">
            <a:extLst>
              <a:ext uri="{FF2B5EF4-FFF2-40B4-BE49-F238E27FC236}">
                <a16:creationId xmlns:a16="http://schemas.microsoft.com/office/drawing/2014/main" id="{EEAE8294-E28C-4F79-ADBC-CDFEB2EE4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2896"/>
            <a:ext cx="6882673" cy="38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7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4624"/>
            <a:ext cx="8496944" cy="1872952"/>
          </a:xfrm>
        </p:spPr>
        <p:txBody>
          <a:bodyPr>
            <a:normAutofit/>
          </a:bodyPr>
          <a:lstStyle/>
          <a:p>
            <a:pPr algn="l"/>
            <a:r>
              <a:rPr lang="en-NZ" altLang="en-US" sz="2800" b="1" dirty="0"/>
              <a:t>LatAm102 </a:t>
            </a:r>
            <a:r>
              <a:rPr lang="en-NZ" altLang="en-US" sz="2800" dirty="0"/>
              <a:t>Question four</a:t>
            </a:r>
            <a:br>
              <a:rPr lang="en-NZ" altLang="en-US" sz="2800" dirty="0"/>
            </a:br>
            <a:br>
              <a:rPr lang="en-NZ" altLang="en-US" sz="1600" dirty="0"/>
            </a:br>
            <a:r>
              <a:rPr lang="en-NZ" sz="2800" dirty="0"/>
              <a:t>Which Latin American country is the world’s biggest producer of emeralds? </a:t>
            </a:r>
            <a:endParaRPr lang="en-GB" altLang="en-US" sz="2800" dirty="0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937D5B-8EA3-4B65-BDA1-F1B143C70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1"/>
            <a:ext cx="2413788" cy="914021"/>
          </a:xfrm>
          <a:prstGeom prst="rect">
            <a:avLst/>
          </a:prstGeom>
        </p:spPr>
      </p:pic>
      <p:pic>
        <p:nvPicPr>
          <p:cNvPr id="5" name="Picture 4" descr="A picture containing outdoor, yellow, city&#10;&#10;Description automatically generated">
            <a:extLst>
              <a:ext uri="{FF2B5EF4-FFF2-40B4-BE49-F238E27FC236}">
                <a16:creationId xmlns:a16="http://schemas.microsoft.com/office/drawing/2014/main" id="{5D7C5348-CC34-4465-8AC8-30D39DE35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7436"/>
            <a:ext cx="7043500" cy="389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3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1872952"/>
          </a:xfrm>
        </p:spPr>
        <p:txBody>
          <a:bodyPr>
            <a:normAutofit/>
          </a:bodyPr>
          <a:lstStyle/>
          <a:p>
            <a:pPr algn="l"/>
            <a:r>
              <a:rPr lang="en-NZ" altLang="en-US" sz="2800" b="1" dirty="0"/>
              <a:t>LatAm102 </a:t>
            </a:r>
            <a:r>
              <a:rPr lang="en-NZ" altLang="en-US" sz="2800" dirty="0"/>
              <a:t>Question five</a:t>
            </a:r>
            <a:br>
              <a:rPr lang="en-NZ" altLang="en-US" sz="2800" dirty="0"/>
            </a:br>
            <a:br>
              <a:rPr lang="en-NZ" altLang="en-US" sz="1600" dirty="0"/>
            </a:br>
            <a:r>
              <a:rPr lang="en-NZ" sz="2800" dirty="0"/>
              <a:t>Which Latin American country has the largest oil reserves of any country in the world? </a:t>
            </a:r>
            <a:endParaRPr lang="en-GB" altLang="en-US" sz="2800" dirty="0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937D5B-8EA3-4B65-BDA1-F1B143C70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1"/>
            <a:ext cx="2413788" cy="914021"/>
          </a:xfrm>
          <a:prstGeom prst="rect">
            <a:avLst/>
          </a:prstGeom>
        </p:spPr>
      </p:pic>
      <p:pic>
        <p:nvPicPr>
          <p:cNvPr id="5" name="Picture 4" descr="A picture containing mountain, nature, outdoor, rock&#10;&#10;Description automatically generated">
            <a:extLst>
              <a:ext uri="{FF2B5EF4-FFF2-40B4-BE49-F238E27FC236}">
                <a16:creationId xmlns:a16="http://schemas.microsoft.com/office/drawing/2014/main" id="{511DB565-9835-4E56-9976-26167EF54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6410004" cy="426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640638" cy="1872952"/>
          </a:xfrm>
        </p:spPr>
        <p:txBody>
          <a:bodyPr>
            <a:normAutofit fontScale="90000"/>
          </a:bodyPr>
          <a:lstStyle/>
          <a:p>
            <a:pPr algn="l"/>
            <a:r>
              <a:rPr lang="en-NZ" altLang="en-US" sz="2800" b="1" dirty="0"/>
              <a:t>LatAm102 </a:t>
            </a:r>
            <a:r>
              <a:rPr lang="en-NZ" altLang="en-US" sz="2800" dirty="0"/>
              <a:t>Question six</a:t>
            </a:r>
            <a:br>
              <a:rPr lang="en-NZ" altLang="en-US" sz="2800" dirty="0"/>
            </a:br>
            <a:br>
              <a:rPr lang="en-NZ" altLang="en-US" sz="1600" dirty="0"/>
            </a:br>
            <a:r>
              <a:rPr lang="en-NZ" sz="2800" dirty="0"/>
              <a:t>Covering over 10,000 square kilometres across the country of ____________, the </a:t>
            </a:r>
            <a:r>
              <a:rPr lang="en-NZ" sz="2800" dirty="0" err="1"/>
              <a:t>Salar</a:t>
            </a:r>
            <a:r>
              <a:rPr lang="en-NZ" sz="2800" dirty="0"/>
              <a:t> de Uyuni is the world's largest mirror! </a:t>
            </a:r>
            <a:endParaRPr lang="en-GB" altLang="en-US" sz="2800" dirty="0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937D5B-8EA3-4B65-BDA1-F1B143C70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1"/>
            <a:ext cx="2413788" cy="914021"/>
          </a:xfrm>
          <a:prstGeom prst="rect">
            <a:avLst/>
          </a:prstGeom>
        </p:spPr>
      </p:pic>
      <p:pic>
        <p:nvPicPr>
          <p:cNvPr id="5" name="Picture 4" descr="A picture containing water, outdoor, nature, lake&#10;&#10;Description automatically generated">
            <a:extLst>
              <a:ext uri="{FF2B5EF4-FFF2-40B4-BE49-F238E27FC236}">
                <a16:creationId xmlns:a16="http://schemas.microsoft.com/office/drawing/2014/main" id="{948A4EBB-A0EE-44F1-983C-912FF99E3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7" y="2276872"/>
            <a:ext cx="7109166" cy="39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5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1872952"/>
          </a:xfrm>
        </p:spPr>
        <p:txBody>
          <a:bodyPr>
            <a:normAutofit/>
          </a:bodyPr>
          <a:lstStyle/>
          <a:p>
            <a:pPr algn="l"/>
            <a:r>
              <a:rPr lang="en-NZ" altLang="en-US" sz="2800" b="1" dirty="0"/>
              <a:t>LatAm102 </a:t>
            </a:r>
            <a:r>
              <a:rPr lang="en-NZ" altLang="en-US" sz="2800" dirty="0"/>
              <a:t>Question seven</a:t>
            </a:r>
            <a:br>
              <a:rPr lang="en-NZ" altLang="en-US" sz="2800" dirty="0"/>
            </a:br>
            <a:br>
              <a:rPr lang="en-NZ" altLang="en-US" sz="1600" dirty="0"/>
            </a:br>
            <a:r>
              <a:rPr lang="en-NZ" sz="2800" dirty="0"/>
              <a:t>Which is the only Latin American country to have no permanent standing army? </a:t>
            </a:r>
            <a:endParaRPr lang="en-GB" altLang="en-US" sz="2800" dirty="0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937D5B-8EA3-4B65-BDA1-F1B143C70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1"/>
            <a:ext cx="2413788" cy="914021"/>
          </a:xfrm>
          <a:prstGeom prst="rect">
            <a:avLst/>
          </a:prstGeom>
        </p:spPr>
      </p:pic>
      <p:pic>
        <p:nvPicPr>
          <p:cNvPr id="5" name="Picture 4" descr="A flag on a pole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706EA867-A3A3-4DEB-9328-4CC89B654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13855"/>
            <a:ext cx="6085650" cy="40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0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1872952"/>
          </a:xfrm>
        </p:spPr>
        <p:txBody>
          <a:bodyPr>
            <a:normAutofit/>
          </a:bodyPr>
          <a:lstStyle/>
          <a:p>
            <a:pPr algn="l"/>
            <a:r>
              <a:rPr lang="en-NZ" altLang="en-US" sz="2800" b="1" dirty="0"/>
              <a:t>LatAm102 </a:t>
            </a:r>
            <a:r>
              <a:rPr lang="en-NZ" altLang="en-US" sz="2800" dirty="0"/>
              <a:t>Question eight</a:t>
            </a:r>
            <a:br>
              <a:rPr lang="en-NZ" altLang="en-US" sz="2800" dirty="0"/>
            </a:br>
            <a:br>
              <a:rPr lang="en-NZ" altLang="en-US" sz="1600" dirty="0"/>
            </a:br>
            <a:r>
              <a:rPr lang="en-NZ" sz="2800" dirty="0"/>
              <a:t>Easter Island / Isla de Pascua is called what by its indigenous population?</a:t>
            </a:r>
            <a:endParaRPr lang="en-GB" altLang="en-US" sz="2800" dirty="0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937D5B-8EA3-4B65-BDA1-F1B143C70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1"/>
            <a:ext cx="2413788" cy="914021"/>
          </a:xfrm>
          <a:prstGeom prst="rect">
            <a:avLst/>
          </a:prstGeom>
        </p:spPr>
      </p:pic>
      <p:pic>
        <p:nvPicPr>
          <p:cNvPr id="4" name="Picture 3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3C4CBA25-67C8-4579-A95A-403321225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66735"/>
            <a:ext cx="6085114" cy="405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91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252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Latin America 102 Quiz  </vt:lpstr>
      <vt:lpstr>LatAm102 Question one  The All Blacks first played the Argentinian rugby team in 1976 – what are they called?</vt:lpstr>
      <vt:lpstr>LatAm102 Question two  What is the name of this Latin American animal? There is one at the Wellington Zoo! </vt:lpstr>
      <vt:lpstr>LatAm102 Question three  In 2019, Kiwi exporters did NZ$1.22 billion worth of business in Latin America. Our main exports to the region are ___________ products</vt:lpstr>
      <vt:lpstr>LatAm102 Question four  Which Latin American country is the world’s biggest producer of emeralds? </vt:lpstr>
      <vt:lpstr>LatAm102 Question five  Which Latin American country has the largest oil reserves of any country in the world? </vt:lpstr>
      <vt:lpstr>LatAm102 Question six  Covering over 10,000 square kilometres across the country of ____________, the Salar de Uyuni is the world's largest mirror! </vt:lpstr>
      <vt:lpstr>LatAm102 Question seven  Which is the only Latin American country to have no permanent standing army? </vt:lpstr>
      <vt:lpstr>LatAm102 Question eight  Easter Island / Isla de Pascua is called what by its indigenous population?</vt:lpstr>
      <vt:lpstr>LatAm102 Question nine  Which Latin American country won the first ever FIFA World Cup?</vt:lpstr>
      <vt:lpstr>LatAm102 Question ten  The musical and movie Evita, is about the first lady of which Latin American country in the 1940s?</vt:lpstr>
      <vt:lpstr>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Hailwood</dc:creator>
  <cp:lastModifiedBy>Aaron Hailwood</cp:lastModifiedBy>
  <cp:revision>61</cp:revision>
  <dcterms:created xsi:type="dcterms:W3CDTF">2015-07-21T08:39:55Z</dcterms:created>
  <dcterms:modified xsi:type="dcterms:W3CDTF">2022-08-16T01:29:23Z</dcterms:modified>
</cp:coreProperties>
</file>