
<file path=[Content_Types].xml><?xml version="1.0" encoding="utf-8"?>
<Types xmlns="http://schemas.openxmlformats.org/package/2006/content-types">
  <Default Extension="png" ContentType="image/png"/>
  <Default Extension="rels" ContentType="application/vnd.openxmlformats-package.relationships+xml"/>
  <Default Extension="fntdata" ContentType="application/x-fontdata"/>
  <Default Extension="xml" ContentType="application/xml"/>
  <Default Extension="jpg" ContentType="image/jpeg"/>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docProps/core.xml" ContentType="application/vnd.openxmlformats-package.core-properties+xml"/>
  <Override PartName="/ppt/presentation.xml" ContentType="application/vnd.openxmlformats-officedocument.presentationml.presentation.main+xml"/>
  <Override PartName="/ppt/metadata" ContentType="application/binary"/>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custom-properties" Target="docProps/custom.xml"/><Relationship Id="rId2" Type="http://schemas.openxmlformats.org/officeDocument/2006/relationships/officeDocument" Target="ppt/presentation.xml"/><Relationship Id="rId1"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Lst>
  <p:sldSz cy="13716000" cx="24384000"/>
  <p:notesSz cx="6858000" cy="9144000"/>
  <p:embeddedFontLst>
    <p:embeddedFont>
      <p:font typeface="Proxima Nova"/>
      <p:regular r:id="rId19"/>
      <p:bold r:id="rId20"/>
      <p:italic r:id="rId21"/>
      <p:boldItalic r:id="rId22"/>
    </p:embeddedFont>
    <p:embeddedFont>
      <p:font typeface="Proxima Nova Extrabold"/>
      <p:bold r:id="rId23"/>
    </p:embeddedFont>
    <p:embeddedFont>
      <p:font typeface="Proxima Nova Semibold"/>
      <p:regular r:id="rId24"/>
      <p:bold r:id="rId25"/>
      <p:boldItalic r:id="rId26"/>
    </p:embeddedFont>
    <p:embeddedFont>
      <p:font typeface="Helvetica Neue"/>
      <p:regular r:id="rId27"/>
      <p:bold r:id="rId28"/>
      <p:italic r:id="rId29"/>
      <p:boldItalic r:id="rId30"/>
    </p:embeddedFont>
    <p:embeddedFont>
      <p:font typeface="Arial Black"/>
      <p:regular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32" roundtripDataSignature="AMtx7mis/g+0Mc6iruicUWSoxMkrL7XXt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6" Type="http://schemas.openxmlformats.org/officeDocument/2006/relationships/font" Target="fonts/ProximaNovaSemibold-boldItalic.fntdata"/><Relationship Id="rId13" Type="http://schemas.openxmlformats.org/officeDocument/2006/relationships/slide" Target="slides/slide9.xml"/><Relationship Id="rId18" Type="http://schemas.openxmlformats.org/officeDocument/2006/relationships/slide" Target="slides/slide14.xml"/><Relationship Id="rId21" Type="http://schemas.openxmlformats.org/officeDocument/2006/relationships/font" Target="fonts/ProximaNova-italic.fntdata"/><Relationship Id="rId3" Type="http://schemas.openxmlformats.org/officeDocument/2006/relationships/slideMaster" Target="slideMasters/slideMaster1.xml"/><Relationship Id="rId34" Type="http://schemas.openxmlformats.org/officeDocument/2006/relationships/customXml" Target="../customXml/item2.xml"/><Relationship Id="rId25" Type="http://schemas.openxmlformats.org/officeDocument/2006/relationships/font" Target="fonts/ProximaNovaSemibold-bold.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customXml" Target="../customXml/item1.xml"/><Relationship Id="rId20" Type="http://schemas.openxmlformats.org/officeDocument/2006/relationships/font" Target="fonts/ProximaNova-bold.fntdata"/><Relationship Id="rId2" Type="http://schemas.openxmlformats.org/officeDocument/2006/relationships/presProps" Target="presProps.xml"/><Relationship Id="rId29" Type="http://schemas.openxmlformats.org/officeDocument/2006/relationships/font" Target="fonts/HelveticaNeue-italic.fntdata"/><Relationship Id="rId16" Type="http://schemas.openxmlformats.org/officeDocument/2006/relationships/slide" Target="slides/slide12.xml"/><Relationship Id="rId24" Type="http://schemas.openxmlformats.org/officeDocument/2006/relationships/font" Target="fonts/ProximaNovaSemibold-regular.fntdata"/><Relationship Id="rId1" Type="http://schemas.openxmlformats.org/officeDocument/2006/relationships/theme" Target="theme/theme2.xml"/><Relationship Id="rId6" Type="http://schemas.openxmlformats.org/officeDocument/2006/relationships/slide" Target="slides/slide2.xml"/><Relationship Id="rId11" Type="http://schemas.openxmlformats.org/officeDocument/2006/relationships/slide" Target="slides/slide7.xml"/><Relationship Id="rId32" Type="http://customschemas.google.com/relationships/presentationmetadata" Target="metadata"/><Relationship Id="rId23" Type="http://schemas.openxmlformats.org/officeDocument/2006/relationships/font" Target="fonts/ProximaNovaExtrabold-bold.fntdata"/><Relationship Id="rId28" Type="http://schemas.openxmlformats.org/officeDocument/2006/relationships/font" Target="fonts/HelveticaNeue-bold.fntdata"/><Relationship Id="rId5" Type="http://schemas.openxmlformats.org/officeDocument/2006/relationships/slide" Target="slides/slide1.xml"/><Relationship Id="rId15" Type="http://schemas.openxmlformats.org/officeDocument/2006/relationships/slide" Target="slides/slide11.xml"/><Relationship Id="rId31" Type="http://schemas.openxmlformats.org/officeDocument/2006/relationships/font" Target="fonts/ArialBlack-regular.fntdata"/><Relationship Id="rId10" Type="http://schemas.openxmlformats.org/officeDocument/2006/relationships/slide" Target="slides/slide6.xml"/><Relationship Id="rId19" Type="http://schemas.openxmlformats.org/officeDocument/2006/relationships/font" Target="fonts/ProximaNova-regular.fntdata"/><Relationship Id="rId22" Type="http://schemas.openxmlformats.org/officeDocument/2006/relationships/font" Target="fonts/ProximaNova-boldItalic.fntdata"/><Relationship Id="rId4" Type="http://schemas.openxmlformats.org/officeDocument/2006/relationships/notesMaster" Target="notesMasters/notesMaster1.xml"/><Relationship Id="rId9" Type="http://schemas.openxmlformats.org/officeDocument/2006/relationships/slide" Target="slides/slide5.xml"/><Relationship Id="rId27" Type="http://schemas.openxmlformats.org/officeDocument/2006/relationships/font" Target="fonts/HelveticaNeue-regular.fntdata"/><Relationship Id="rId30" Type="http://schemas.openxmlformats.org/officeDocument/2006/relationships/font" Target="fonts/HelveticaNeue-boldItalic.fntdata"/><Relationship Id="rId14" Type="http://schemas.openxmlformats.org/officeDocument/2006/relationships/slide" Target="slides/slide10.xml"/><Relationship Id="rId35" Type="http://schemas.openxmlformats.org/officeDocument/2006/relationships/customXml" Target="../customXml/item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1pPr>
            <a:lvl2pPr indent="-228600" lvl="1" marL="9144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2pPr>
            <a:lvl3pPr indent="-228600" lvl="2" marL="13716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3pPr>
            <a:lvl4pPr indent="-228600" lvl="3" marL="18288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4pPr>
            <a:lvl5pPr indent="-228600" lvl="4" marL="22860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5pPr>
            <a:lvl6pPr indent="-228600" lvl="5" marL="27432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6pPr>
            <a:lvl7pPr indent="-228600" lvl="6" marL="32004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7pPr>
            <a:lvl8pPr indent="-228600" lvl="7" marL="36576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8pPr>
            <a:lvl9pPr indent="-228600" lvl="8" marL="41148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3" name="Google Shape;73;p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rPr lang="en-US" sz="2200">
                <a:latin typeface="Helvetica Neue"/>
                <a:ea typeface="Helvetica Neue"/>
                <a:cs typeface="Helvetica Neue"/>
                <a:sym typeface="Helvetica Neue"/>
              </a:rPr>
              <a:t>Kia ora every one, buenas tardes a todos!</a:t>
            </a:r>
            <a:endParaRPr/>
          </a:p>
          <a:p>
            <a:pPr indent="0" lvl="0" marL="0" rtl="0" algn="l">
              <a:lnSpc>
                <a:spcPct val="117999"/>
              </a:lnSpc>
              <a:spcBef>
                <a:spcPts val="0"/>
              </a:spcBef>
              <a:spcAft>
                <a:spcPts val="0"/>
              </a:spcAft>
              <a:buNone/>
            </a:pPr>
            <a:r>
              <a:rPr lang="en-US" sz="2200">
                <a:latin typeface="Helvetica Neue"/>
                <a:ea typeface="Helvetica Neue"/>
                <a:cs typeface="Helvetica Neue"/>
                <a:sym typeface="Helvetica Neue"/>
              </a:rPr>
              <a:t>We are very excited to share our project with you today, where we delved into the relationship between food and climate change. </a:t>
            </a:r>
            <a:endParaRPr/>
          </a:p>
          <a:p>
            <a:pPr indent="0" lvl="0" marL="0" rtl="0" algn="l">
              <a:lnSpc>
                <a:spcPct val="117999"/>
              </a:lnSpc>
              <a:spcBef>
                <a:spcPts val="0"/>
              </a:spcBef>
              <a:spcAft>
                <a:spcPts val="0"/>
              </a:spcAft>
              <a:buNone/>
            </a:pPr>
            <a:r>
              <a:rPr lang="en-US" sz="2200">
                <a:latin typeface="Helvetica Neue"/>
                <a:ea typeface="Helvetica Neue"/>
                <a:cs typeface="Helvetica Neue"/>
                <a:sym typeface="Helvetica Neue"/>
              </a:rPr>
              <a:t>Bur first, let us introduce ourselves:</a:t>
            </a:r>
            <a:br>
              <a:rPr lang="en-US" sz="2200">
                <a:latin typeface="Helvetica Neue"/>
                <a:ea typeface="Helvetica Neue"/>
                <a:cs typeface="Helvetica Neue"/>
                <a:sym typeface="Helvetica Neue"/>
              </a:rPr>
            </a:b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1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7" name="Google Shape;147;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1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2" name="Google Shape;152;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p1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An org that fosters community values around food, but not only to make </a:t>
            </a:r>
            <a:r>
              <a:rPr lang="en-US"/>
              <a:t>people</a:t>
            </a:r>
            <a:r>
              <a:rPr lang="en-US"/>
              <a:t> more adaptable to climate events, </a:t>
            </a:r>
            <a:endParaRPr/>
          </a:p>
          <a:p>
            <a:pPr indent="0" lvl="0" marL="0" rtl="0" algn="l">
              <a:spcBef>
                <a:spcPts val="0"/>
              </a:spcBef>
              <a:spcAft>
                <a:spcPts val="0"/>
              </a:spcAft>
              <a:buNone/>
            </a:pPr>
            <a:r>
              <a:rPr lang="en-US"/>
              <a:t>but it also builds psychological resilience because people feel in control the most basic thing they need to survive. </a:t>
            </a:r>
            <a:endParaRPr/>
          </a:p>
          <a:p>
            <a:pPr indent="0" lvl="0" marL="0" rtl="0" algn="l">
              <a:spcBef>
                <a:spcPts val="0"/>
              </a:spcBef>
              <a:spcAft>
                <a:spcPts val="0"/>
              </a:spcAft>
              <a:buNone/>
            </a:pPr>
            <a:r>
              <a:rPr lang="en-US"/>
              <a:t>People that come to roimata can connect with nature and </a:t>
            </a:r>
            <a:r>
              <a:rPr lang="en-US">
                <a:solidFill>
                  <a:schemeClr val="dk1"/>
                </a:solidFill>
              </a:rPr>
              <a:t>get what they need to eat</a:t>
            </a:r>
            <a:r>
              <a:rPr lang="en-US"/>
              <a:t>, and through, they learn the important ways we can make a difference. </a:t>
            </a:r>
            <a:endParaRPr/>
          </a:p>
          <a:p>
            <a:pPr indent="0" lvl="0" marL="0" rtl="0" algn="l">
              <a:spcBef>
                <a:spcPts val="0"/>
              </a:spcBef>
              <a:spcAft>
                <a:spcPts val="0"/>
              </a:spcAft>
              <a:buNone/>
            </a:pPr>
            <a:r>
              <a:rPr lang="en-US"/>
              <a:t>If we take care of the earth, we are taking care of our future and ourselves at the same time.</a:t>
            </a:r>
            <a:endParaRPr/>
          </a:p>
        </p:txBody>
      </p:sp>
      <p:sp>
        <p:nvSpPr>
          <p:cNvPr id="166" name="Google Shape;166;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75" name="Google Shape;175;p1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rPr lang="en-US"/>
              <a:t>Its really easy to feel alone in this and re-imagining our food systems is a h</a:t>
            </a:r>
            <a:r>
              <a:rPr lang="en-US" sz="2200">
                <a:latin typeface="Helvetica Neue"/>
                <a:ea typeface="Helvetica Neue"/>
                <a:cs typeface="Helvetica Neue"/>
                <a:sym typeface="Helvetica Neue"/>
              </a:rPr>
              <a:t>uge challenge, but also massive opportunity that every person can engage with.</a:t>
            </a:r>
            <a:endParaRPr/>
          </a:p>
          <a:p>
            <a:pPr indent="0" lvl="0" marL="0" rtl="0" algn="l">
              <a:lnSpc>
                <a:spcPct val="117999"/>
              </a:lnSpc>
              <a:spcBef>
                <a:spcPts val="0"/>
              </a:spcBef>
              <a:spcAft>
                <a:spcPts val="0"/>
              </a:spcAft>
              <a:buNone/>
            </a:pPr>
            <a:r>
              <a:rPr lang="en-US"/>
              <a:t>Change</a:t>
            </a:r>
            <a:r>
              <a:rPr lang="en-US"/>
              <a:t> needs to happen at all levels. </a:t>
            </a:r>
            <a:endParaRPr>
              <a:solidFill>
                <a:schemeClr val="dk1"/>
              </a:solidFill>
            </a:endParaRPr>
          </a:p>
          <a:p>
            <a:pPr indent="0" lvl="0" marL="0" rtl="0" algn="l">
              <a:spcBef>
                <a:spcPts val="0"/>
              </a:spcBef>
              <a:spcAft>
                <a:spcPts val="0"/>
              </a:spcAft>
              <a:buNone/>
            </a:pPr>
            <a:r>
              <a:rPr lang="en-US">
                <a:solidFill>
                  <a:schemeClr val="dk1"/>
                </a:solidFill>
              </a:rPr>
              <a:t>we need to see our governments and policy makers stepping up to the challenge..</a:t>
            </a:r>
            <a:endParaRPr>
              <a:solidFill>
                <a:schemeClr val="dk1"/>
              </a:solidFill>
            </a:endParaRPr>
          </a:p>
          <a:p>
            <a:pPr indent="0" lvl="0" marL="0" rtl="0" algn="l">
              <a:spcBef>
                <a:spcPts val="0"/>
              </a:spcBef>
              <a:spcAft>
                <a:spcPts val="0"/>
              </a:spcAft>
              <a:buNone/>
            </a:pPr>
            <a:r>
              <a:rPr lang="en-US">
                <a:solidFill>
                  <a:schemeClr val="dk1"/>
                </a:solidFill>
              </a:rPr>
              <a:t>And these communities are doing great stuff and we can be inspired by them, but the  responsibility should not be on communities or individuals.</a:t>
            </a:r>
            <a:endParaRPr>
              <a:solidFill>
                <a:schemeClr val="dk1"/>
              </a:solidFill>
            </a:endParaRPr>
          </a:p>
          <a:p>
            <a:pPr indent="0" lvl="0" marL="0" rtl="0" algn="l">
              <a:spcBef>
                <a:spcPts val="0"/>
              </a:spcBef>
              <a:spcAft>
                <a:spcPts val="0"/>
              </a:spcAft>
              <a:buNone/>
            </a:pPr>
            <a:r>
              <a:rPr lang="en-US">
                <a:solidFill>
                  <a:schemeClr val="dk1"/>
                </a:solidFill>
              </a:rPr>
              <a:t>We hope we’ve given you some ideas of where to start, and you feel empowered to transform our food systems…</a:t>
            </a:r>
            <a:endParaRPr>
              <a:solidFill>
                <a:schemeClr val="dk1"/>
              </a:solidFill>
            </a:endParaRPr>
          </a:p>
          <a:p>
            <a:pPr indent="0" lvl="0" marL="0" rtl="0" algn="l">
              <a:spcBef>
                <a:spcPts val="0"/>
              </a:spcBef>
              <a:spcAft>
                <a:spcPts val="0"/>
              </a:spcAft>
              <a:buNone/>
            </a:pPr>
            <a:r>
              <a:rPr lang="en-US">
                <a:solidFill>
                  <a:schemeClr val="dk1"/>
                </a:solidFill>
              </a:rPr>
              <a:t>Thanks for listening</a:t>
            </a:r>
            <a:endParaRPr>
              <a:solidFill>
                <a:schemeClr val="dk1"/>
              </a:solidFill>
            </a:endParaRPr>
          </a:p>
          <a:p>
            <a:pPr indent="0" lvl="0" marL="0" rtl="0" algn="l">
              <a:lnSpc>
                <a:spcPct val="117999"/>
              </a:lnSpc>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1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1" name="Google Shape;181;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p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0" name="Google Shape;80;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9" name="Google Shape;89;p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rPr lang="en-US" sz="2200">
                <a:latin typeface="Helvetica Neue"/>
                <a:ea typeface="Helvetica Neue"/>
                <a:cs typeface="Helvetica Neue"/>
                <a:sym typeface="Helvetica Neue"/>
              </a:rPr>
              <a:t>And I am Olivia Adamson, a masters student in environmental sciences at the University of Waikato (until tomorrow actually!). I am half-new Zealander and half-argentinean</a:t>
            </a:r>
            <a:br>
              <a:rPr lang="en-US" sz="2200">
                <a:latin typeface="Helvetica Neue"/>
                <a:ea typeface="Helvetica Neue"/>
                <a:cs typeface="Helvetica Neue"/>
                <a:sym typeface="Helvetica Neue"/>
              </a:rPr>
            </a:b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8" name="Google Shape;98;p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rPr lang="en-US" sz="2200">
                <a:latin typeface="Helvetica Neue"/>
                <a:ea typeface="Helvetica Neue"/>
                <a:cs typeface="Helvetica Neue"/>
                <a:sym typeface="Helvetica Neue"/>
              </a:rPr>
              <a:t>First of all, why we chose to talk about food:</a:t>
            </a:r>
            <a:endParaRPr/>
          </a:p>
          <a:p>
            <a:pPr indent="0" lvl="0" marL="0" rtl="0" algn="l">
              <a:lnSpc>
                <a:spcPct val="117999"/>
              </a:lnSpc>
              <a:spcBef>
                <a:spcPts val="0"/>
              </a:spcBef>
              <a:spcAft>
                <a:spcPts val="0"/>
              </a:spcAft>
              <a:buNone/>
            </a:pPr>
            <a:r>
              <a:rPr lang="en-US" sz="2200">
                <a:latin typeface="Helvetica Neue"/>
                <a:ea typeface="Helvetica Neue"/>
                <a:cs typeface="Helvetica Neue"/>
                <a:sym typeface="Helvetica Neue"/>
              </a:rPr>
              <a:t>There’s one thing that every single human has in common, and it is that we need food, and we (in an ideal world) eat every day. </a:t>
            </a:r>
            <a:endParaRPr/>
          </a:p>
          <a:p>
            <a:pPr indent="0" lvl="0" marL="0" rtl="0" algn="l">
              <a:lnSpc>
                <a:spcPct val="117999"/>
              </a:lnSpc>
              <a:spcBef>
                <a:spcPts val="0"/>
              </a:spcBef>
              <a:spcAft>
                <a:spcPts val="0"/>
              </a:spcAft>
              <a:buNone/>
            </a:pPr>
            <a:r>
              <a:rPr lang="en-US" sz="2200">
                <a:latin typeface="Helvetica Neue"/>
                <a:ea typeface="Helvetica Neue"/>
                <a:cs typeface="Helvetica Neue"/>
                <a:sym typeface="Helvetica Neue"/>
              </a:rPr>
              <a:t>Food is also a huge part of cultures, and builds identities, </a:t>
            </a:r>
            <a:endParaRPr/>
          </a:p>
          <a:p>
            <a:pPr indent="0" lvl="0" marL="0" rtl="0" algn="l">
              <a:lnSpc>
                <a:spcPct val="117999"/>
              </a:lnSpc>
              <a:spcBef>
                <a:spcPts val="0"/>
              </a:spcBef>
              <a:spcAft>
                <a:spcPts val="0"/>
              </a:spcAft>
              <a:buNone/>
            </a:pPr>
            <a:r>
              <a:rPr lang="en-US" sz="2200">
                <a:latin typeface="Helvetica Neue"/>
                <a:ea typeface="Helvetica Neue"/>
                <a:cs typeface="Helvetica Neue"/>
                <a:sym typeface="Helvetica Neue"/>
              </a:rPr>
              <a:t>In today’s globalised world, food is relevant at both local and global scales— for example a lot of the grapes we get here in NZ come from Chile</a:t>
            </a:r>
            <a:endParaRPr/>
          </a:p>
          <a:p>
            <a:pPr indent="0" lvl="0" marL="0" rtl="0" algn="l">
              <a:lnSpc>
                <a:spcPct val="117999"/>
              </a:lnSpc>
              <a:spcBef>
                <a:spcPts val="0"/>
              </a:spcBef>
              <a:spcAft>
                <a:spcPts val="0"/>
              </a:spcAft>
              <a:buNone/>
            </a:pPr>
            <a:r>
              <a:rPr lang="en-US" sz="2200">
                <a:latin typeface="Helvetica Neue"/>
                <a:ea typeface="Helvetica Neue"/>
                <a:cs typeface="Helvetica Neue"/>
                <a:sym typeface="Helvetica Neue"/>
              </a:rPr>
              <a:t>And lastly, it involves both rural and urban environments.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05" name="Google Shape;105;p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rPr lang="en-US" sz="2200">
                <a:latin typeface="Helvetica Neue"/>
                <a:ea typeface="Helvetica Neue"/>
                <a:cs typeface="Helvetica Neue"/>
                <a:sym typeface="Helvetica Neue"/>
              </a:rPr>
              <a:t>So naturally, food production and distribution has wide-reaching social implications—</a:t>
            </a:r>
            <a:br>
              <a:rPr lang="en-US" sz="2200">
                <a:latin typeface="Helvetica Neue"/>
                <a:ea typeface="Helvetica Neue"/>
                <a:cs typeface="Helvetica Neue"/>
                <a:sym typeface="Helvetica Neue"/>
              </a:rPr>
            </a:br>
            <a:endParaRPr/>
          </a:p>
          <a:p>
            <a:pPr indent="0" lvl="0" marL="0" rtl="0" algn="l">
              <a:lnSpc>
                <a:spcPct val="117999"/>
              </a:lnSpc>
              <a:spcBef>
                <a:spcPts val="0"/>
              </a:spcBef>
              <a:spcAft>
                <a:spcPts val="0"/>
              </a:spcAft>
              <a:buNone/>
            </a:pPr>
            <a:r>
              <a:rPr lang="en-US" sz="2200">
                <a:latin typeface="Helvetica Neue"/>
                <a:ea typeface="Helvetica Neue"/>
                <a:cs typeface="Helvetica Neue"/>
                <a:sym typeface="Helvetica Neue"/>
              </a:rPr>
              <a:t>In a world where we produce more than enough food to feed everybody in every country, millions go undernourished (8.9% of the global population according to a 2020 report)— for example 46.9% of the grain produced in the world is destined to feed livestock (Montana, 2018)</a:t>
            </a:r>
            <a:br>
              <a:rPr lang="en-US" sz="2200">
                <a:latin typeface="Helvetica Neue"/>
                <a:ea typeface="Helvetica Neue"/>
                <a:cs typeface="Helvetica Neue"/>
                <a:sym typeface="Helvetica Neue"/>
              </a:rPr>
            </a:br>
            <a:endParaRPr/>
          </a:p>
          <a:p>
            <a:pPr indent="0" lvl="0" marL="0" rtl="0" algn="l">
              <a:lnSpc>
                <a:spcPct val="117999"/>
              </a:lnSpc>
              <a:spcBef>
                <a:spcPts val="0"/>
              </a:spcBef>
              <a:spcAft>
                <a:spcPts val="0"/>
              </a:spcAft>
              <a:buNone/>
            </a:pPr>
            <a:r>
              <a:rPr lang="en-US" sz="2200">
                <a:latin typeface="Helvetica Neue"/>
                <a:ea typeface="Helvetica Neue"/>
                <a:cs typeface="Helvetica Neue"/>
                <a:sym typeface="Helvetica Neue"/>
              </a:rPr>
              <a:t>And almost paradoxically, obesity is also on the rise everywhere; cardiovascular disease, cancer and diabetes being commonplace, posing a burden on public health systems</a:t>
            </a:r>
            <a:br>
              <a:rPr lang="en-US" sz="2200">
                <a:latin typeface="Helvetica Neue"/>
                <a:ea typeface="Helvetica Neue"/>
                <a:cs typeface="Helvetica Neue"/>
                <a:sym typeface="Helvetica Neue"/>
              </a:rPr>
            </a:b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12" name="Google Shape;112;p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rPr lang="en-US" sz="2200">
                <a:latin typeface="Helvetica Neue"/>
                <a:ea typeface="Helvetica Neue"/>
                <a:cs typeface="Helvetica Neue"/>
                <a:sym typeface="Helvetica Neue"/>
              </a:rPr>
              <a:t>In New Zealand, it is estimated that 20% of children lived in households that were moderately to severely food insecure in 2016</a:t>
            </a:r>
            <a:endParaRPr/>
          </a:p>
          <a:p>
            <a:pPr indent="0" lvl="0" marL="0" rtl="0" algn="l">
              <a:lnSpc>
                <a:spcPct val="117999"/>
              </a:lnSpc>
              <a:spcBef>
                <a:spcPts val="0"/>
              </a:spcBef>
              <a:spcAft>
                <a:spcPts val="0"/>
              </a:spcAft>
              <a:buNone/>
            </a:pPr>
            <a:r>
              <a:rPr lang="en-US" sz="2200">
                <a:latin typeface="Helvetica Neue"/>
                <a:ea typeface="Helvetica Neue"/>
                <a:cs typeface="Helvetica Neue"/>
                <a:sym typeface="Helvetica Neue"/>
              </a:rPr>
              <a:t>While 16% of Chileans (2.9 M people) suffer from food insecurity</a:t>
            </a:r>
            <a:endParaRPr/>
          </a:p>
          <a:p>
            <a:pPr indent="0" lvl="0" marL="0" rtl="0" algn="l">
              <a:lnSpc>
                <a:spcPct val="117999"/>
              </a:lnSpc>
              <a:spcBef>
                <a:spcPts val="0"/>
              </a:spcBef>
              <a:spcAft>
                <a:spcPts val="0"/>
              </a:spcAft>
              <a:buNone/>
            </a:pPr>
            <a:r>
              <a:t/>
            </a:r>
            <a:endParaRPr sz="2200">
              <a:latin typeface="Helvetica Neue"/>
              <a:ea typeface="Helvetica Neue"/>
              <a:cs typeface="Helvetica Neue"/>
              <a:sym typeface="Helvetica Neue"/>
            </a:endParaRPr>
          </a:p>
          <a:p>
            <a:pPr indent="0" lvl="0" marL="0" rtl="0" algn="l">
              <a:lnSpc>
                <a:spcPct val="117999"/>
              </a:lnSpc>
              <a:spcBef>
                <a:spcPts val="0"/>
              </a:spcBef>
              <a:spcAft>
                <a:spcPts val="0"/>
              </a:spcAft>
              <a:buNone/>
            </a:pPr>
            <a:r>
              <a:rPr lang="en-US" sz="2200">
                <a:latin typeface="Helvetica Neue"/>
                <a:ea typeface="Helvetica Neue"/>
                <a:cs typeface="Helvetica Neue"/>
                <a:sym typeface="Helvetica Neue"/>
              </a:rPr>
              <a:t>The pandemic has further highlighted these issues.</a:t>
            </a:r>
            <a:endParaRPr/>
          </a:p>
          <a:p>
            <a:pPr indent="0" lvl="0" marL="0" rtl="0" algn="l">
              <a:lnSpc>
                <a:spcPct val="117999"/>
              </a:lnSpc>
              <a:spcBef>
                <a:spcPts val="0"/>
              </a:spcBef>
              <a:spcAft>
                <a:spcPts val="0"/>
              </a:spcAft>
              <a:buNone/>
            </a:pPr>
            <a:r>
              <a:t/>
            </a:r>
            <a:endParaRPr sz="2200">
              <a:latin typeface="Helvetica Neue"/>
              <a:ea typeface="Helvetica Neue"/>
              <a:cs typeface="Helvetica Neue"/>
              <a:sym typeface="Helvetica Neue"/>
            </a:endParaRPr>
          </a:p>
          <a:p>
            <a:pPr indent="0" lvl="0" marL="0" rtl="0" algn="l">
              <a:lnSpc>
                <a:spcPct val="117999"/>
              </a:lnSpc>
              <a:spcBef>
                <a:spcPts val="0"/>
              </a:spcBef>
              <a:spcAft>
                <a:spcPts val="0"/>
              </a:spcAft>
              <a:buNone/>
            </a:pPr>
            <a:r>
              <a:rPr lang="en-US" sz="2200">
                <a:latin typeface="Helvetica Neue"/>
                <a:ea typeface="Helvetica Neue"/>
                <a:cs typeface="Helvetica Neue"/>
                <a:sym typeface="Helvetica Neue"/>
              </a:rPr>
              <a:t>The paradox of all this is that we are talking about economies that are largely driven by agriculture.</a:t>
            </a:r>
            <a:endParaRPr/>
          </a:p>
          <a:p>
            <a:pPr indent="0" lvl="0" marL="0" rtl="0" algn="l">
              <a:lnSpc>
                <a:spcPct val="117999"/>
              </a:lnSpc>
              <a:spcBef>
                <a:spcPts val="0"/>
              </a:spcBef>
              <a:spcAft>
                <a:spcPts val="0"/>
              </a:spcAft>
              <a:buNone/>
            </a:pPr>
            <a:r>
              <a:t/>
            </a:r>
            <a:endParaRPr sz="2200">
              <a:latin typeface="Helvetica Neue"/>
              <a:ea typeface="Helvetica Neue"/>
              <a:cs typeface="Helvetica Neue"/>
              <a:sym typeface="Helvetica Neue"/>
            </a:endParaRPr>
          </a:p>
          <a:p>
            <a:pPr indent="0" lvl="0" marL="0" rtl="0" algn="l">
              <a:lnSpc>
                <a:spcPct val="117999"/>
              </a:lnSpc>
              <a:spcBef>
                <a:spcPts val="0"/>
              </a:spcBef>
              <a:spcAft>
                <a:spcPts val="0"/>
              </a:spcAft>
              <a:buNone/>
            </a:pPr>
            <a:br>
              <a:rPr lang="en-US" sz="2200">
                <a:latin typeface="Helvetica Neue"/>
                <a:ea typeface="Helvetica Neue"/>
                <a:cs typeface="Helvetica Neue"/>
                <a:sym typeface="Helvetica Neue"/>
              </a:rPr>
            </a:b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3" name="Google Shape;123;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28" name="Google Shape;128;p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rPr lang="en-US" sz="2200">
                <a:latin typeface="Helvetica Neue"/>
                <a:ea typeface="Helvetica Neue"/>
                <a:cs typeface="Helvetica Neue"/>
                <a:sym typeface="Helvetica Neue"/>
              </a:rPr>
              <a:t>On the other hand agriculture is a major driver of climate change responsible for 24% of global emissions (IPCC&lt; 2014). It also contributes to soil and water degradation and biodiversity loss</a:t>
            </a:r>
            <a:endParaRPr/>
          </a:p>
          <a:p>
            <a:pPr indent="0" lvl="0" marL="0" rtl="0" algn="l">
              <a:lnSpc>
                <a:spcPct val="117999"/>
              </a:lnSpc>
              <a:spcBef>
                <a:spcPts val="0"/>
              </a:spcBef>
              <a:spcAft>
                <a:spcPts val="0"/>
              </a:spcAft>
              <a:buNone/>
            </a:pPr>
            <a:r>
              <a:rPr lang="en-US" sz="2200">
                <a:latin typeface="Helvetica Neue"/>
                <a:ea typeface="Helvetica Neue"/>
                <a:cs typeface="Helvetica Neue"/>
                <a:sym typeface="Helvetica Neue"/>
              </a:rPr>
              <a:t>And on the flip side, climate change is bound to make agriculture more difficult, with more severe floods, droughts, wildfires and frequency of extreme events. </a:t>
            </a:r>
            <a:br>
              <a:rPr lang="en-US" sz="2200">
                <a:latin typeface="Helvetica Neue"/>
                <a:ea typeface="Helvetica Neue"/>
                <a:cs typeface="Helvetica Neue"/>
                <a:sym typeface="Helvetica Neue"/>
              </a:rPr>
            </a:b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41" name="Google Shape;141;p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rPr lang="en-US" sz="2200">
                <a:latin typeface="Helvetica Neue"/>
                <a:ea typeface="Helvetica Neue"/>
                <a:cs typeface="Helvetica Neue"/>
                <a:sym typeface="Helvetica Neue"/>
              </a:rPr>
              <a:t>These are big intersectional issues, and the solutions are not always straightforward. </a:t>
            </a:r>
            <a:endParaRPr/>
          </a:p>
          <a:p>
            <a:pPr indent="0" lvl="0" marL="0" rtl="0" algn="l">
              <a:lnSpc>
                <a:spcPct val="117999"/>
              </a:lnSpc>
              <a:spcBef>
                <a:spcPts val="0"/>
              </a:spcBef>
              <a:spcAft>
                <a:spcPts val="0"/>
              </a:spcAft>
              <a:buNone/>
            </a:pPr>
            <a:r>
              <a:rPr lang="en-US" sz="2200">
                <a:latin typeface="Helvetica Neue"/>
                <a:ea typeface="Helvetica Neue"/>
                <a:cs typeface="Helvetica Neue"/>
                <a:sym typeface="Helvetica Neue"/>
              </a:rPr>
              <a:t>HOWEVER, It is not a knowledge or technological gap that is occurring — we have the tools to improve food systems — it is a gap in equity and environmental protection</a:t>
            </a:r>
            <a:br>
              <a:rPr lang="en-US" sz="2200">
                <a:latin typeface="Helvetica Neue"/>
                <a:ea typeface="Helvetica Neue"/>
                <a:cs typeface="Helvetica Neue"/>
                <a:sym typeface="Helvetica Neue"/>
              </a:rPr>
            </a:br>
            <a:endParaRPr/>
          </a:p>
          <a:p>
            <a:pPr indent="0" lvl="0" marL="0" rtl="0" algn="l">
              <a:lnSpc>
                <a:spcPct val="117999"/>
              </a:lnSpc>
              <a:spcBef>
                <a:spcPts val="0"/>
              </a:spcBef>
              <a:spcAft>
                <a:spcPts val="0"/>
              </a:spcAft>
              <a:buNone/>
            </a:pPr>
            <a:r>
              <a:rPr lang="en-US" sz="2200">
                <a:latin typeface="Helvetica Neue"/>
                <a:ea typeface="Helvetica Neue"/>
                <a:cs typeface="Helvetica Neue"/>
                <a:sym typeface="Helvetica Neue"/>
              </a:rPr>
              <a:t>Large scale systemic changes are critical— and sometimes, work at that level seems slow, intangible and inaccessible to most people, which leads to a feeling of alienation and disempowerment.</a:t>
            </a:r>
            <a:endParaRPr/>
          </a:p>
          <a:p>
            <a:pPr indent="0" lvl="0" marL="0" rtl="0" algn="l">
              <a:lnSpc>
                <a:spcPct val="117999"/>
              </a:lnSpc>
              <a:spcBef>
                <a:spcPts val="0"/>
              </a:spcBef>
              <a:spcAft>
                <a:spcPts val="0"/>
              </a:spcAft>
              <a:buNone/>
            </a:pPr>
            <a:r>
              <a:rPr lang="en-US" sz="2200">
                <a:latin typeface="Helvetica Neue"/>
                <a:ea typeface="Helvetica Neue"/>
                <a:cs typeface="Helvetica Neue"/>
                <a:sym typeface="Helvetica Neue"/>
              </a:rPr>
              <a:t>What we wanted to do through this project is to change the narrative from one of doom and gloom to one of opportunity, empowerment and action. </a:t>
            </a:r>
            <a:endParaRPr/>
          </a:p>
          <a:p>
            <a:pPr indent="0" lvl="0" marL="0" rtl="0" algn="l">
              <a:lnSpc>
                <a:spcPct val="117999"/>
              </a:lnSpc>
              <a:spcBef>
                <a:spcPts val="0"/>
              </a:spcBef>
              <a:spcAft>
                <a:spcPts val="0"/>
              </a:spcAft>
              <a:buNone/>
            </a:pPr>
            <a:r>
              <a:rPr lang="en-US" sz="2200">
                <a:latin typeface="Helvetica Neue"/>
                <a:ea typeface="Helvetica Neue"/>
                <a:cs typeface="Helvetica Neue"/>
                <a:sym typeface="Helvetica Neue"/>
              </a:rPr>
              <a:t>For this, we wanted to highlight the everyday  people taking climate action that is not based on “projection” or “plans”— it is immediate action that </a:t>
            </a:r>
            <a:r>
              <a:rPr lang="en-US"/>
              <a:t>affects</a:t>
            </a:r>
            <a:r>
              <a:rPr lang="en-US" sz="2200">
                <a:latin typeface="Helvetica Neue"/>
                <a:ea typeface="Helvetica Neue"/>
                <a:cs typeface="Helvetica Neue"/>
                <a:sym typeface="Helvetica Neue"/>
              </a:rPr>
              <a:t> change now. And so we saw the opportunity to spotlight  their work and their effort and to galvanise our audience into action— and food is something we engage with everyday, so what more exciting than knowing that what you are putting on your plate is paving the way for a better future for both people and planet to thrive?</a:t>
            </a:r>
            <a:br>
              <a:rPr lang="en-US" sz="2200">
                <a:latin typeface="Helvetica Neue"/>
                <a:ea typeface="Helvetica Neue"/>
                <a:cs typeface="Helvetica Neue"/>
                <a:sym typeface="Helvetica Neue"/>
              </a:rPr>
            </a:br>
            <a:endParaRPr/>
          </a:p>
          <a:p>
            <a:pPr indent="0" lvl="0" marL="0" rtl="0" algn="l">
              <a:lnSpc>
                <a:spcPct val="117999"/>
              </a:lnSpc>
              <a:spcBef>
                <a:spcPts val="0"/>
              </a:spcBef>
              <a:spcAft>
                <a:spcPts val="0"/>
              </a:spcAft>
              <a:buNone/>
            </a:pPr>
            <a:r>
              <a:rPr lang="en-US" sz="2200">
                <a:latin typeface="Helvetica Neue"/>
                <a:ea typeface="Helvetica Neue"/>
                <a:cs typeface="Helvetica Neue"/>
                <a:sym typeface="Helvetica Neue"/>
              </a:rPr>
              <a:t>And so we decided to make a video that can be distributed in social media and news outlets to raise awareness, educate and inspire</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Photo" type="tx">
  <p:cSld name="TITLE_AND_BODY">
    <p:bg>
      <p:bgPr>
        <a:noFill/>
      </p:bgPr>
    </p:bg>
    <p:spTree>
      <p:nvGrpSpPr>
        <p:cNvPr id="9" name="Shape 9"/>
        <p:cNvGrpSpPr/>
        <p:nvPr/>
      </p:nvGrpSpPr>
      <p:grpSpPr>
        <a:xfrm>
          <a:off x="0" y="0"/>
          <a:ext cx="0" cy="0"/>
          <a:chOff x="0" y="0"/>
          <a:chExt cx="0" cy="0"/>
        </a:xfrm>
      </p:grpSpPr>
      <p:sp>
        <p:nvSpPr>
          <p:cNvPr id="10" name="Google Shape;10;p16"/>
          <p:cNvSpPr/>
          <p:nvPr>
            <p:ph idx="2" type="pic"/>
          </p:nvPr>
        </p:nvSpPr>
        <p:spPr>
          <a:xfrm>
            <a:off x="-38100" y="-267934"/>
            <a:ext cx="24472901" cy="14251868"/>
          </a:xfrm>
          <a:prstGeom prst="rect">
            <a:avLst/>
          </a:prstGeom>
          <a:noFill/>
          <a:ln>
            <a:noFill/>
          </a:ln>
        </p:spPr>
      </p:sp>
      <p:sp>
        <p:nvSpPr>
          <p:cNvPr id="11" name="Google Shape;11;p16"/>
          <p:cNvSpPr txBox="1"/>
          <p:nvPr>
            <p:ph idx="1" type="body"/>
          </p:nvPr>
        </p:nvSpPr>
        <p:spPr>
          <a:xfrm>
            <a:off x="1219200" y="8648700"/>
            <a:ext cx="21945600" cy="2095500"/>
          </a:xfrm>
          <a:prstGeom prst="rect">
            <a:avLst/>
          </a:prstGeom>
          <a:noFill/>
          <a:ln>
            <a:noFill/>
          </a:ln>
        </p:spPr>
        <p:txBody>
          <a:bodyPr anchorCtr="0" anchor="t" bIns="50800" lIns="50800" spcFirstLastPara="1" rIns="50800" wrap="square" tIns="50800">
            <a:normAutofit/>
          </a:bodyPr>
          <a:lstStyle>
            <a:lvl1pPr indent="-228600" lvl="0" marL="457200" algn="l">
              <a:lnSpc>
                <a:spcPct val="90000"/>
              </a:lnSpc>
              <a:spcBef>
                <a:spcPts val="0"/>
              </a:spcBef>
              <a:spcAft>
                <a:spcPts val="0"/>
              </a:spcAft>
              <a:buClr>
                <a:srgbClr val="FFFFFF"/>
              </a:buClr>
              <a:buSzPts val="5200"/>
              <a:buFont typeface="Proxima Nova Semibold"/>
              <a:buNone/>
              <a:defRPr b="0" sz="5200">
                <a:solidFill>
                  <a:srgbClr val="FFFFFF"/>
                </a:solidFill>
                <a:latin typeface="Proxima Nova Semibold"/>
                <a:ea typeface="Proxima Nova Semibold"/>
                <a:cs typeface="Proxima Nova Semibold"/>
                <a:sym typeface="Proxima Nova Semibold"/>
              </a:defRPr>
            </a:lvl1pPr>
            <a:lvl2pPr indent="-228600" lvl="1" marL="914400" algn="l">
              <a:lnSpc>
                <a:spcPct val="90000"/>
              </a:lnSpc>
              <a:spcBef>
                <a:spcPts val="0"/>
              </a:spcBef>
              <a:spcAft>
                <a:spcPts val="0"/>
              </a:spcAft>
              <a:buClr>
                <a:srgbClr val="FFFFFF"/>
              </a:buClr>
              <a:buSzPts val="5200"/>
              <a:buFont typeface="Proxima Nova Semibold"/>
              <a:buNone/>
              <a:defRPr b="0" sz="5200">
                <a:solidFill>
                  <a:srgbClr val="FFFFFF"/>
                </a:solidFill>
                <a:latin typeface="Proxima Nova Semibold"/>
                <a:ea typeface="Proxima Nova Semibold"/>
                <a:cs typeface="Proxima Nova Semibold"/>
                <a:sym typeface="Proxima Nova Semibold"/>
              </a:defRPr>
            </a:lvl2pPr>
            <a:lvl3pPr indent="-228600" lvl="2" marL="1371600" algn="l">
              <a:lnSpc>
                <a:spcPct val="90000"/>
              </a:lnSpc>
              <a:spcBef>
                <a:spcPts val="0"/>
              </a:spcBef>
              <a:spcAft>
                <a:spcPts val="0"/>
              </a:spcAft>
              <a:buClr>
                <a:srgbClr val="FFFFFF"/>
              </a:buClr>
              <a:buSzPts val="5200"/>
              <a:buFont typeface="Proxima Nova Semibold"/>
              <a:buNone/>
              <a:defRPr b="0" sz="5200">
                <a:solidFill>
                  <a:srgbClr val="FFFFFF"/>
                </a:solidFill>
                <a:latin typeface="Proxima Nova Semibold"/>
                <a:ea typeface="Proxima Nova Semibold"/>
                <a:cs typeface="Proxima Nova Semibold"/>
                <a:sym typeface="Proxima Nova Semibold"/>
              </a:defRPr>
            </a:lvl3pPr>
            <a:lvl4pPr indent="-228600" lvl="3" marL="1828800" algn="l">
              <a:lnSpc>
                <a:spcPct val="90000"/>
              </a:lnSpc>
              <a:spcBef>
                <a:spcPts val="0"/>
              </a:spcBef>
              <a:spcAft>
                <a:spcPts val="0"/>
              </a:spcAft>
              <a:buClr>
                <a:srgbClr val="FFFFFF"/>
              </a:buClr>
              <a:buSzPts val="5200"/>
              <a:buFont typeface="Proxima Nova Semibold"/>
              <a:buNone/>
              <a:defRPr b="0" sz="5200">
                <a:solidFill>
                  <a:srgbClr val="FFFFFF"/>
                </a:solidFill>
                <a:latin typeface="Proxima Nova Semibold"/>
                <a:ea typeface="Proxima Nova Semibold"/>
                <a:cs typeface="Proxima Nova Semibold"/>
                <a:sym typeface="Proxima Nova Semibold"/>
              </a:defRPr>
            </a:lvl4pPr>
            <a:lvl5pPr indent="-228600" lvl="4" marL="2286000" algn="l">
              <a:lnSpc>
                <a:spcPct val="90000"/>
              </a:lnSpc>
              <a:spcBef>
                <a:spcPts val="0"/>
              </a:spcBef>
              <a:spcAft>
                <a:spcPts val="0"/>
              </a:spcAft>
              <a:buClr>
                <a:srgbClr val="FFFFFF"/>
              </a:buClr>
              <a:buSzPts val="5200"/>
              <a:buFont typeface="Proxima Nova Semibold"/>
              <a:buNone/>
              <a:defRPr b="0" sz="5200">
                <a:solidFill>
                  <a:srgbClr val="FFFFFF"/>
                </a:solidFill>
                <a:latin typeface="Proxima Nova Semibold"/>
                <a:ea typeface="Proxima Nova Semibold"/>
                <a:cs typeface="Proxima Nova Semibold"/>
                <a:sym typeface="Proxima Nova Semibold"/>
              </a:defRPr>
            </a:lvl5pPr>
            <a:lvl6pPr indent="-514350" lvl="5" marL="2743200" algn="l">
              <a:lnSpc>
                <a:spcPct val="80000"/>
              </a:lnSpc>
              <a:spcBef>
                <a:spcPts val="2400"/>
              </a:spcBef>
              <a:spcAft>
                <a:spcPts val="0"/>
              </a:spcAft>
              <a:buSzPts val="4500"/>
              <a:buChar char="-"/>
              <a:defRPr/>
            </a:lvl6pPr>
            <a:lvl7pPr indent="-514350" lvl="6" marL="3200400" algn="l">
              <a:lnSpc>
                <a:spcPct val="80000"/>
              </a:lnSpc>
              <a:spcBef>
                <a:spcPts val="2400"/>
              </a:spcBef>
              <a:spcAft>
                <a:spcPts val="0"/>
              </a:spcAft>
              <a:buSzPts val="4500"/>
              <a:buChar char="-"/>
              <a:defRPr/>
            </a:lvl7pPr>
            <a:lvl8pPr indent="-514350" lvl="7" marL="3657600" algn="l">
              <a:lnSpc>
                <a:spcPct val="80000"/>
              </a:lnSpc>
              <a:spcBef>
                <a:spcPts val="2400"/>
              </a:spcBef>
              <a:spcAft>
                <a:spcPts val="0"/>
              </a:spcAft>
              <a:buSzPts val="4500"/>
              <a:buChar char="-"/>
              <a:defRPr/>
            </a:lvl8pPr>
            <a:lvl9pPr indent="-514350" lvl="8" marL="4114800" algn="l">
              <a:lnSpc>
                <a:spcPct val="80000"/>
              </a:lnSpc>
              <a:spcBef>
                <a:spcPts val="2400"/>
              </a:spcBef>
              <a:spcAft>
                <a:spcPts val="0"/>
              </a:spcAft>
              <a:buSzPts val="4500"/>
              <a:buChar char="-"/>
              <a:defRPr/>
            </a:lvl9pPr>
          </a:lstStyle>
          <a:p/>
        </p:txBody>
      </p:sp>
      <p:sp>
        <p:nvSpPr>
          <p:cNvPr id="12" name="Google Shape;12;p16"/>
          <p:cNvSpPr txBox="1"/>
          <p:nvPr>
            <p:ph type="title"/>
          </p:nvPr>
        </p:nvSpPr>
        <p:spPr>
          <a:xfrm>
            <a:off x="1219200" y="3124200"/>
            <a:ext cx="21945600" cy="5524500"/>
          </a:xfrm>
          <a:prstGeom prst="rect">
            <a:avLst/>
          </a:prstGeom>
          <a:noFill/>
          <a:ln>
            <a:noFill/>
          </a:ln>
        </p:spPr>
        <p:txBody>
          <a:bodyPr anchorCtr="0" anchor="t" bIns="50800" lIns="50800" spcFirstLastPara="1" rIns="50800" wrap="square" tIns="50800">
            <a:normAutofit/>
          </a:bodyPr>
          <a:lstStyle>
            <a:lvl1pPr lvl="0" algn="l">
              <a:lnSpc>
                <a:spcPct val="80000"/>
              </a:lnSpc>
              <a:spcBef>
                <a:spcPts val="0"/>
              </a:spcBef>
              <a:spcAft>
                <a:spcPts val="0"/>
              </a:spcAft>
              <a:buClr>
                <a:srgbClr val="FFFFFF"/>
              </a:buClr>
              <a:buSzPts val="22000"/>
              <a:buFont typeface="Arial"/>
              <a:buNone/>
              <a:defRPr sz="22000">
                <a:solidFill>
                  <a:srgbClr val="FFFFFF"/>
                </a:solidFill>
              </a:defRPr>
            </a:lvl1pPr>
            <a:lvl2pPr lvl="1" algn="l">
              <a:lnSpc>
                <a:spcPct val="80000"/>
              </a:lnSpc>
              <a:spcBef>
                <a:spcPts val="0"/>
              </a:spcBef>
              <a:spcAft>
                <a:spcPts val="0"/>
              </a:spcAft>
              <a:buClr>
                <a:srgbClr val="00BFF3"/>
              </a:buClr>
              <a:buSzPts val="1800"/>
              <a:buNone/>
              <a:defRPr/>
            </a:lvl2pPr>
            <a:lvl3pPr lvl="2" algn="l">
              <a:lnSpc>
                <a:spcPct val="80000"/>
              </a:lnSpc>
              <a:spcBef>
                <a:spcPts val="0"/>
              </a:spcBef>
              <a:spcAft>
                <a:spcPts val="0"/>
              </a:spcAft>
              <a:buClr>
                <a:srgbClr val="00BFF3"/>
              </a:buClr>
              <a:buSzPts val="1800"/>
              <a:buNone/>
              <a:defRPr/>
            </a:lvl3pPr>
            <a:lvl4pPr lvl="3" algn="l">
              <a:lnSpc>
                <a:spcPct val="80000"/>
              </a:lnSpc>
              <a:spcBef>
                <a:spcPts val="0"/>
              </a:spcBef>
              <a:spcAft>
                <a:spcPts val="0"/>
              </a:spcAft>
              <a:buClr>
                <a:srgbClr val="00BFF3"/>
              </a:buClr>
              <a:buSzPts val="1800"/>
              <a:buNone/>
              <a:defRPr/>
            </a:lvl4pPr>
            <a:lvl5pPr lvl="4" algn="l">
              <a:lnSpc>
                <a:spcPct val="80000"/>
              </a:lnSpc>
              <a:spcBef>
                <a:spcPts val="0"/>
              </a:spcBef>
              <a:spcAft>
                <a:spcPts val="0"/>
              </a:spcAft>
              <a:buClr>
                <a:srgbClr val="00BFF3"/>
              </a:buClr>
              <a:buSzPts val="1800"/>
              <a:buNone/>
              <a:defRPr/>
            </a:lvl5pPr>
            <a:lvl6pPr lvl="5" algn="l">
              <a:lnSpc>
                <a:spcPct val="80000"/>
              </a:lnSpc>
              <a:spcBef>
                <a:spcPts val="0"/>
              </a:spcBef>
              <a:spcAft>
                <a:spcPts val="0"/>
              </a:spcAft>
              <a:buClr>
                <a:srgbClr val="00BFF3"/>
              </a:buClr>
              <a:buSzPts val="1800"/>
              <a:buNone/>
              <a:defRPr/>
            </a:lvl6pPr>
            <a:lvl7pPr lvl="6" algn="l">
              <a:lnSpc>
                <a:spcPct val="80000"/>
              </a:lnSpc>
              <a:spcBef>
                <a:spcPts val="0"/>
              </a:spcBef>
              <a:spcAft>
                <a:spcPts val="0"/>
              </a:spcAft>
              <a:buClr>
                <a:srgbClr val="00BFF3"/>
              </a:buClr>
              <a:buSzPts val="1800"/>
              <a:buNone/>
              <a:defRPr/>
            </a:lvl7pPr>
            <a:lvl8pPr lvl="7" algn="l">
              <a:lnSpc>
                <a:spcPct val="80000"/>
              </a:lnSpc>
              <a:spcBef>
                <a:spcPts val="0"/>
              </a:spcBef>
              <a:spcAft>
                <a:spcPts val="0"/>
              </a:spcAft>
              <a:buClr>
                <a:srgbClr val="00BFF3"/>
              </a:buClr>
              <a:buSzPts val="1800"/>
              <a:buNone/>
              <a:defRPr/>
            </a:lvl8pPr>
            <a:lvl9pPr lvl="8" algn="l">
              <a:lnSpc>
                <a:spcPct val="80000"/>
              </a:lnSpc>
              <a:spcBef>
                <a:spcPts val="0"/>
              </a:spcBef>
              <a:spcAft>
                <a:spcPts val="0"/>
              </a:spcAft>
              <a:buClr>
                <a:srgbClr val="00BFF3"/>
              </a:buClr>
              <a:buSzPts val="1800"/>
              <a:buNone/>
              <a:defRPr/>
            </a:lvl9pPr>
          </a:lstStyle>
          <a:p/>
        </p:txBody>
      </p:sp>
      <p:sp>
        <p:nvSpPr>
          <p:cNvPr id="13" name="Google Shape;13;p16"/>
          <p:cNvSpPr txBox="1"/>
          <p:nvPr>
            <p:ph idx="3" type="body"/>
          </p:nvPr>
        </p:nvSpPr>
        <p:spPr>
          <a:xfrm>
            <a:off x="1219200" y="1917700"/>
            <a:ext cx="21945600" cy="711200"/>
          </a:xfrm>
          <a:prstGeom prst="rect">
            <a:avLst/>
          </a:prstGeom>
          <a:noFill/>
          <a:ln>
            <a:noFill/>
          </a:ln>
        </p:spPr>
        <p:txBody>
          <a:bodyPr anchorCtr="0" anchor="ctr" bIns="50800" lIns="50800" spcFirstLastPara="1" rIns="50800" wrap="square" tIns="50800">
            <a:normAutofit/>
          </a:bodyPr>
          <a:lstStyle>
            <a:lvl1pPr indent="-228600" lvl="0" marL="457200" algn="l">
              <a:lnSpc>
                <a:spcPct val="120000"/>
              </a:lnSpc>
              <a:spcBef>
                <a:spcPts val="0"/>
              </a:spcBef>
              <a:spcAft>
                <a:spcPts val="0"/>
              </a:spcAft>
              <a:buClr>
                <a:srgbClr val="FFFFFF"/>
              </a:buClr>
              <a:buSzPts val="3600"/>
              <a:buFont typeface="Proxima Nova Extrabold"/>
              <a:buNone/>
              <a:defRPr b="0" sz="3600" cap="none">
                <a:solidFill>
                  <a:srgbClr val="FFFFFF"/>
                </a:solidFill>
                <a:latin typeface="Proxima Nova Extrabold"/>
                <a:ea typeface="Proxima Nova Extrabold"/>
                <a:cs typeface="Proxima Nova Extrabold"/>
                <a:sym typeface="Proxima Nova Extrabold"/>
              </a:defRPr>
            </a:lvl1pPr>
            <a:lvl2pPr indent="-514350" lvl="1" marL="914400" algn="l">
              <a:lnSpc>
                <a:spcPct val="80000"/>
              </a:lnSpc>
              <a:spcBef>
                <a:spcPts val="2400"/>
              </a:spcBef>
              <a:spcAft>
                <a:spcPts val="0"/>
              </a:spcAft>
              <a:buSzPts val="4500"/>
              <a:buChar char="-"/>
              <a:defRPr/>
            </a:lvl2pPr>
            <a:lvl3pPr indent="-514350" lvl="2" marL="1371600" algn="l">
              <a:lnSpc>
                <a:spcPct val="80000"/>
              </a:lnSpc>
              <a:spcBef>
                <a:spcPts val="2400"/>
              </a:spcBef>
              <a:spcAft>
                <a:spcPts val="0"/>
              </a:spcAft>
              <a:buSzPts val="4500"/>
              <a:buChar char="-"/>
              <a:defRPr/>
            </a:lvl3pPr>
            <a:lvl4pPr indent="-514350" lvl="3" marL="1828800" algn="l">
              <a:lnSpc>
                <a:spcPct val="80000"/>
              </a:lnSpc>
              <a:spcBef>
                <a:spcPts val="2400"/>
              </a:spcBef>
              <a:spcAft>
                <a:spcPts val="0"/>
              </a:spcAft>
              <a:buSzPts val="4500"/>
              <a:buChar char="-"/>
              <a:defRPr/>
            </a:lvl4pPr>
            <a:lvl5pPr indent="-514350" lvl="4" marL="2286000" algn="l">
              <a:lnSpc>
                <a:spcPct val="80000"/>
              </a:lnSpc>
              <a:spcBef>
                <a:spcPts val="2400"/>
              </a:spcBef>
              <a:spcAft>
                <a:spcPts val="0"/>
              </a:spcAft>
              <a:buSzPts val="4500"/>
              <a:buChar char="-"/>
              <a:defRPr/>
            </a:lvl5pPr>
            <a:lvl6pPr indent="-514350" lvl="5" marL="2743200" algn="l">
              <a:lnSpc>
                <a:spcPct val="80000"/>
              </a:lnSpc>
              <a:spcBef>
                <a:spcPts val="2400"/>
              </a:spcBef>
              <a:spcAft>
                <a:spcPts val="0"/>
              </a:spcAft>
              <a:buSzPts val="4500"/>
              <a:buChar char="-"/>
              <a:defRPr/>
            </a:lvl6pPr>
            <a:lvl7pPr indent="-514350" lvl="6" marL="3200400" algn="l">
              <a:lnSpc>
                <a:spcPct val="80000"/>
              </a:lnSpc>
              <a:spcBef>
                <a:spcPts val="2400"/>
              </a:spcBef>
              <a:spcAft>
                <a:spcPts val="0"/>
              </a:spcAft>
              <a:buSzPts val="4500"/>
              <a:buChar char="-"/>
              <a:defRPr/>
            </a:lvl7pPr>
            <a:lvl8pPr indent="-514350" lvl="7" marL="3657600" algn="l">
              <a:lnSpc>
                <a:spcPct val="80000"/>
              </a:lnSpc>
              <a:spcBef>
                <a:spcPts val="2400"/>
              </a:spcBef>
              <a:spcAft>
                <a:spcPts val="0"/>
              </a:spcAft>
              <a:buSzPts val="4500"/>
              <a:buChar char="-"/>
              <a:defRPr/>
            </a:lvl8pPr>
            <a:lvl9pPr indent="-514350" lvl="8" marL="4114800" algn="l">
              <a:lnSpc>
                <a:spcPct val="80000"/>
              </a:lnSpc>
              <a:spcBef>
                <a:spcPts val="2400"/>
              </a:spcBef>
              <a:spcAft>
                <a:spcPts val="0"/>
              </a:spcAft>
              <a:buSzPts val="4500"/>
              <a:buChar char="-"/>
              <a:defRPr/>
            </a:lvl9pPr>
          </a:lstStyle>
          <a:p/>
        </p:txBody>
      </p:sp>
      <p:sp>
        <p:nvSpPr>
          <p:cNvPr id="14" name="Google Shape;14;p16"/>
          <p:cNvSpPr txBox="1"/>
          <p:nvPr>
            <p:ph idx="12" type="sldNum"/>
          </p:nvPr>
        </p:nvSpPr>
        <p:spPr>
          <a:xfrm>
            <a:off x="23622000" y="13080999"/>
            <a:ext cx="336728" cy="413767"/>
          </a:xfrm>
          <a:prstGeom prst="rect">
            <a:avLst/>
          </a:prstGeom>
          <a:noFill/>
          <a:ln>
            <a:noFill/>
          </a:ln>
        </p:spPr>
        <p:txBody>
          <a:bodyPr anchorCtr="0" anchor="b" bIns="50800" lIns="50800" spcFirstLastPara="1" rIns="50800" wrap="square" tIns="50800">
            <a:spAutoFit/>
          </a:bodyPr>
          <a:lstStyle>
            <a:lvl1pPr indent="0" lvl="0" marL="0" algn="l">
              <a:lnSpc>
                <a:spcPct val="144444"/>
              </a:lnSpc>
              <a:spcBef>
                <a:spcPts val="0"/>
              </a:spcBef>
              <a:spcAft>
                <a:spcPts val="0"/>
              </a:spcAft>
              <a:buClr>
                <a:srgbClr val="000000"/>
              </a:buClr>
              <a:buSzPts val="1800"/>
              <a:buFont typeface="Proxima Nova"/>
              <a:buNone/>
              <a:defRPr sz="1800">
                <a:latin typeface="Proxima Nova"/>
                <a:ea typeface="Proxima Nova"/>
                <a:cs typeface="Proxima Nova"/>
                <a:sym typeface="Proxima Nova"/>
              </a:defRPr>
            </a:lvl1pPr>
            <a:lvl2pPr indent="0" lvl="1" marL="0" algn="l">
              <a:lnSpc>
                <a:spcPct val="144444"/>
              </a:lnSpc>
              <a:spcBef>
                <a:spcPts val="0"/>
              </a:spcBef>
              <a:spcAft>
                <a:spcPts val="0"/>
              </a:spcAft>
              <a:buClr>
                <a:srgbClr val="000000"/>
              </a:buClr>
              <a:buSzPts val="1800"/>
              <a:buFont typeface="Proxima Nova"/>
              <a:buNone/>
              <a:defRPr sz="1800">
                <a:latin typeface="Proxima Nova"/>
                <a:ea typeface="Proxima Nova"/>
                <a:cs typeface="Proxima Nova"/>
                <a:sym typeface="Proxima Nova"/>
              </a:defRPr>
            </a:lvl2pPr>
            <a:lvl3pPr indent="0" lvl="2" marL="0" algn="l">
              <a:lnSpc>
                <a:spcPct val="144444"/>
              </a:lnSpc>
              <a:spcBef>
                <a:spcPts val="0"/>
              </a:spcBef>
              <a:spcAft>
                <a:spcPts val="0"/>
              </a:spcAft>
              <a:buClr>
                <a:srgbClr val="000000"/>
              </a:buClr>
              <a:buSzPts val="1800"/>
              <a:buFont typeface="Proxima Nova"/>
              <a:buNone/>
              <a:defRPr sz="1800">
                <a:latin typeface="Proxima Nova"/>
                <a:ea typeface="Proxima Nova"/>
                <a:cs typeface="Proxima Nova"/>
                <a:sym typeface="Proxima Nova"/>
              </a:defRPr>
            </a:lvl3pPr>
            <a:lvl4pPr indent="0" lvl="3" marL="0" algn="l">
              <a:lnSpc>
                <a:spcPct val="144444"/>
              </a:lnSpc>
              <a:spcBef>
                <a:spcPts val="0"/>
              </a:spcBef>
              <a:spcAft>
                <a:spcPts val="0"/>
              </a:spcAft>
              <a:buClr>
                <a:srgbClr val="000000"/>
              </a:buClr>
              <a:buSzPts val="1800"/>
              <a:buFont typeface="Proxima Nova"/>
              <a:buNone/>
              <a:defRPr sz="1800">
                <a:latin typeface="Proxima Nova"/>
                <a:ea typeface="Proxima Nova"/>
                <a:cs typeface="Proxima Nova"/>
                <a:sym typeface="Proxima Nova"/>
              </a:defRPr>
            </a:lvl4pPr>
            <a:lvl5pPr indent="0" lvl="4" marL="0" algn="l">
              <a:lnSpc>
                <a:spcPct val="144444"/>
              </a:lnSpc>
              <a:spcBef>
                <a:spcPts val="0"/>
              </a:spcBef>
              <a:spcAft>
                <a:spcPts val="0"/>
              </a:spcAft>
              <a:buClr>
                <a:srgbClr val="000000"/>
              </a:buClr>
              <a:buSzPts val="1800"/>
              <a:buFont typeface="Proxima Nova"/>
              <a:buNone/>
              <a:defRPr sz="1800">
                <a:latin typeface="Proxima Nova"/>
                <a:ea typeface="Proxima Nova"/>
                <a:cs typeface="Proxima Nova"/>
                <a:sym typeface="Proxima Nova"/>
              </a:defRPr>
            </a:lvl5pPr>
            <a:lvl6pPr indent="0" lvl="5" marL="0" algn="l">
              <a:lnSpc>
                <a:spcPct val="144444"/>
              </a:lnSpc>
              <a:spcBef>
                <a:spcPts val="0"/>
              </a:spcBef>
              <a:spcAft>
                <a:spcPts val="0"/>
              </a:spcAft>
              <a:buClr>
                <a:srgbClr val="000000"/>
              </a:buClr>
              <a:buSzPts val="1800"/>
              <a:buFont typeface="Proxima Nova"/>
              <a:buNone/>
              <a:defRPr sz="1800">
                <a:latin typeface="Proxima Nova"/>
                <a:ea typeface="Proxima Nova"/>
                <a:cs typeface="Proxima Nova"/>
                <a:sym typeface="Proxima Nova"/>
              </a:defRPr>
            </a:lvl6pPr>
            <a:lvl7pPr indent="0" lvl="6" marL="0" algn="l">
              <a:lnSpc>
                <a:spcPct val="144444"/>
              </a:lnSpc>
              <a:spcBef>
                <a:spcPts val="0"/>
              </a:spcBef>
              <a:spcAft>
                <a:spcPts val="0"/>
              </a:spcAft>
              <a:buClr>
                <a:srgbClr val="000000"/>
              </a:buClr>
              <a:buSzPts val="1800"/>
              <a:buFont typeface="Proxima Nova"/>
              <a:buNone/>
              <a:defRPr sz="1800">
                <a:latin typeface="Proxima Nova"/>
                <a:ea typeface="Proxima Nova"/>
                <a:cs typeface="Proxima Nova"/>
                <a:sym typeface="Proxima Nova"/>
              </a:defRPr>
            </a:lvl7pPr>
            <a:lvl8pPr indent="0" lvl="7" marL="0" algn="l">
              <a:lnSpc>
                <a:spcPct val="144444"/>
              </a:lnSpc>
              <a:spcBef>
                <a:spcPts val="0"/>
              </a:spcBef>
              <a:spcAft>
                <a:spcPts val="0"/>
              </a:spcAft>
              <a:buClr>
                <a:srgbClr val="000000"/>
              </a:buClr>
              <a:buSzPts val="1800"/>
              <a:buFont typeface="Proxima Nova"/>
              <a:buNone/>
              <a:defRPr sz="1800">
                <a:latin typeface="Proxima Nova"/>
                <a:ea typeface="Proxima Nova"/>
                <a:cs typeface="Proxima Nova"/>
                <a:sym typeface="Proxima Nova"/>
              </a:defRPr>
            </a:lvl8pPr>
            <a:lvl9pPr indent="0" lvl="8" marL="0" algn="l">
              <a:lnSpc>
                <a:spcPct val="144444"/>
              </a:lnSpc>
              <a:spcBef>
                <a:spcPts val="0"/>
              </a:spcBef>
              <a:spcAft>
                <a:spcPts val="0"/>
              </a:spcAft>
              <a:buClr>
                <a:srgbClr val="000000"/>
              </a:buClr>
              <a:buSzPts val="1800"/>
              <a:buFont typeface="Proxima Nova"/>
              <a:buNone/>
              <a:defRPr sz="1800">
                <a:latin typeface="Proxima Nova"/>
                <a:ea typeface="Proxima Nova"/>
                <a:cs typeface="Proxima Nova"/>
                <a:sym typeface="Proxima Nova"/>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bg>
      <p:bgPr>
        <a:solidFill>
          <a:srgbClr val="00BFF3"/>
        </a:solidFill>
      </p:bgPr>
    </p:bg>
    <p:spTree>
      <p:nvGrpSpPr>
        <p:cNvPr id="48" name="Shape 48"/>
        <p:cNvGrpSpPr/>
        <p:nvPr/>
      </p:nvGrpSpPr>
      <p:grpSpPr>
        <a:xfrm>
          <a:off x="0" y="0"/>
          <a:ext cx="0" cy="0"/>
          <a:chOff x="0" y="0"/>
          <a:chExt cx="0" cy="0"/>
        </a:xfrm>
      </p:grpSpPr>
      <p:sp>
        <p:nvSpPr>
          <p:cNvPr id="49" name="Google Shape;49;p25"/>
          <p:cNvSpPr txBox="1"/>
          <p:nvPr>
            <p:ph idx="1" type="body"/>
          </p:nvPr>
        </p:nvSpPr>
        <p:spPr>
          <a:xfrm>
            <a:off x="1219200" y="1917700"/>
            <a:ext cx="21945600" cy="706628"/>
          </a:xfrm>
          <a:prstGeom prst="rect">
            <a:avLst/>
          </a:prstGeom>
          <a:noFill/>
          <a:ln>
            <a:noFill/>
          </a:ln>
        </p:spPr>
        <p:txBody>
          <a:bodyPr anchorCtr="0" anchor="ctr" bIns="50800" lIns="50800" spcFirstLastPara="1" rIns="50800" wrap="square" tIns="50800">
            <a:normAutofit/>
          </a:bodyPr>
          <a:lstStyle>
            <a:lvl1pPr indent="-228600" lvl="0" marL="457200" algn="l">
              <a:lnSpc>
                <a:spcPct val="120000"/>
              </a:lnSpc>
              <a:spcBef>
                <a:spcPts val="0"/>
              </a:spcBef>
              <a:spcAft>
                <a:spcPts val="0"/>
              </a:spcAft>
              <a:buClr>
                <a:srgbClr val="FFFFFF"/>
              </a:buClr>
              <a:buSzPts val="3600"/>
              <a:buFont typeface="Proxima Nova Extrabold"/>
              <a:buNone/>
              <a:defRPr b="0" sz="3600" cap="none">
                <a:solidFill>
                  <a:srgbClr val="FFFFFF"/>
                </a:solidFill>
                <a:latin typeface="Proxima Nova Extrabold"/>
                <a:ea typeface="Proxima Nova Extrabold"/>
                <a:cs typeface="Proxima Nova Extrabold"/>
                <a:sym typeface="Proxima Nova Extrabold"/>
              </a:defRPr>
            </a:lvl1pPr>
            <a:lvl2pPr indent="-514350" lvl="1" marL="914400" algn="l">
              <a:lnSpc>
                <a:spcPct val="80000"/>
              </a:lnSpc>
              <a:spcBef>
                <a:spcPts val="2400"/>
              </a:spcBef>
              <a:spcAft>
                <a:spcPts val="0"/>
              </a:spcAft>
              <a:buSzPts val="4500"/>
              <a:buChar char="-"/>
              <a:defRPr/>
            </a:lvl2pPr>
            <a:lvl3pPr indent="-514350" lvl="2" marL="1371600" algn="l">
              <a:lnSpc>
                <a:spcPct val="80000"/>
              </a:lnSpc>
              <a:spcBef>
                <a:spcPts val="2400"/>
              </a:spcBef>
              <a:spcAft>
                <a:spcPts val="0"/>
              </a:spcAft>
              <a:buSzPts val="4500"/>
              <a:buChar char="-"/>
              <a:defRPr/>
            </a:lvl3pPr>
            <a:lvl4pPr indent="-514350" lvl="3" marL="1828800" algn="l">
              <a:lnSpc>
                <a:spcPct val="80000"/>
              </a:lnSpc>
              <a:spcBef>
                <a:spcPts val="2400"/>
              </a:spcBef>
              <a:spcAft>
                <a:spcPts val="0"/>
              </a:spcAft>
              <a:buSzPts val="4500"/>
              <a:buChar char="-"/>
              <a:defRPr/>
            </a:lvl4pPr>
            <a:lvl5pPr indent="-514350" lvl="4" marL="2286000" algn="l">
              <a:lnSpc>
                <a:spcPct val="80000"/>
              </a:lnSpc>
              <a:spcBef>
                <a:spcPts val="2400"/>
              </a:spcBef>
              <a:spcAft>
                <a:spcPts val="0"/>
              </a:spcAft>
              <a:buSzPts val="4500"/>
              <a:buChar char="-"/>
              <a:defRPr/>
            </a:lvl5pPr>
            <a:lvl6pPr indent="-514350" lvl="5" marL="2743200" algn="l">
              <a:lnSpc>
                <a:spcPct val="80000"/>
              </a:lnSpc>
              <a:spcBef>
                <a:spcPts val="2400"/>
              </a:spcBef>
              <a:spcAft>
                <a:spcPts val="0"/>
              </a:spcAft>
              <a:buSzPts val="4500"/>
              <a:buChar char="-"/>
              <a:defRPr/>
            </a:lvl6pPr>
            <a:lvl7pPr indent="-514350" lvl="6" marL="3200400" algn="l">
              <a:lnSpc>
                <a:spcPct val="80000"/>
              </a:lnSpc>
              <a:spcBef>
                <a:spcPts val="2400"/>
              </a:spcBef>
              <a:spcAft>
                <a:spcPts val="0"/>
              </a:spcAft>
              <a:buSzPts val="4500"/>
              <a:buChar char="-"/>
              <a:defRPr/>
            </a:lvl7pPr>
            <a:lvl8pPr indent="-514350" lvl="7" marL="3657600" algn="l">
              <a:lnSpc>
                <a:spcPct val="80000"/>
              </a:lnSpc>
              <a:spcBef>
                <a:spcPts val="2400"/>
              </a:spcBef>
              <a:spcAft>
                <a:spcPts val="0"/>
              </a:spcAft>
              <a:buSzPts val="4500"/>
              <a:buChar char="-"/>
              <a:defRPr/>
            </a:lvl8pPr>
            <a:lvl9pPr indent="-514350" lvl="8" marL="4114800" algn="l">
              <a:lnSpc>
                <a:spcPct val="80000"/>
              </a:lnSpc>
              <a:spcBef>
                <a:spcPts val="2400"/>
              </a:spcBef>
              <a:spcAft>
                <a:spcPts val="0"/>
              </a:spcAft>
              <a:buSzPts val="4500"/>
              <a:buChar char="-"/>
              <a:defRPr/>
            </a:lvl9pPr>
          </a:lstStyle>
          <a:p/>
        </p:txBody>
      </p:sp>
      <p:sp>
        <p:nvSpPr>
          <p:cNvPr id="50" name="Google Shape;50;p25"/>
          <p:cNvSpPr txBox="1"/>
          <p:nvPr>
            <p:ph idx="2" type="body"/>
          </p:nvPr>
        </p:nvSpPr>
        <p:spPr>
          <a:xfrm>
            <a:off x="1219200" y="8648700"/>
            <a:ext cx="21945600" cy="2095500"/>
          </a:xfrm>
          <a:prstGeom prst="rect">
            <a:avLst/>
          </a:prstGeom>
          <a:noFill/>
          <a:ln>
            <a:noFill/>
          </a:ln>
        </p:spPr>
        <p:txBody>
          <a:bodyPr anchorCtr="0" anchor="t" bIns="50800" lIns="50800" spcFirstLastPara="1" rIns="50800" wrap="square" tIns="50800">
            <a:normAutofit/>
          </a:bodyPr>
          <a:lstStyle>
            <a:lvl1pPr indent="-228600" lvl="0" marL="457200" algn="l">
              <a:lnSpc>
                <a:spcPct val="90000"/>
              </a:lnSpc>
              <a:spcBef>
                <a:spcPts val="0"/>
              </a:spcBef>
              <a:spcAft>
                <a:spcPts val="0"/>
              </a:spcAft>
              <a:buClr>
                <a:srgbClr val="000000"/>
              </a:buClr>
              <a:buSzPts val="5200"/>
              <a:buFont typeface="Proxima Nova Semibold"/>
              <a:buNone/>
              <a:defRPr b="0" sz="5200">
                <a:solidFill>
                  <a:srgbClr val="000000"/>
                </a:solidFill>
                <a:latin typeface="Proxima Nova Semibold"/>
                <a:ea typeface="Proxima Nova Semibold"/>
                <a:cs typeface="Proxima Nova Semibold"/>
                <a:sym typeface="Proxima Nova Semibold"/>
              </a:defRPr>
            </a:lvl1pPr>
            <a:lvl2pPr indent="-228600" lvl="1" marL="914400" algn="l">
              <a:lnSpc>
                <a:spcPct val="90000"/>
              </a:lnSpc>
              <a:spcBef>
                <a:spcPts val="0"/>
              </a:spcBef>
              <a:spcAft>
                <a:spcPts val="0"/>
              </a:spcAft>
              <a:buClr>
                <a:srgbClr val="000000"/>
              </a:buClr>
              <a:buSzPts val="5200"/>
              <a:buFont typeface="Proxima Nova Semibold"/>
              <a:buNone/>
              <a:defRPr b="0" sz="5200">
                <a:solidFill>
                  <a:srgbClr val="000000"/>
                </a:solidFill>
                <a:latin typeface="Proxima Nova Semibold"/>
                <a:ea typeface="Proxima Nova Semibold"/>
                <a:cs typeface="Proxima Nova Semibold"/>
                <a:sym typeface="Proxima Nova Semibold"/>
              </a:defRPr>
            </a:lvl2pPr>
            <a:lvl3pPr indent="-228600" lvl="2" marL="1371600" algn="l">
              <a:lnSpc>
                <a:spcPct val="90000"/>
              </a:lnSpc>
              <a:spcBef>
                <a:spcPts val="0"/>
              </a:spcBef>
              <a:spcAft>
                <a:spcPts val="0"/>
              </a:spcAft>
              <a:buClr>
                <a:srgbClr val="000000"/>
              </a:buClr>
              <a:buSzPts val="5200"/>
              <a:buFont typeface="Proxima Nova Semibold"/>
              <a:buNone/>
              <a:defRPr b="0" sz="5200">
                <a:solidFill>
                  <a:srgbClr val="000000"/>
                </a:solidFill>
                <a:latin typeface="Proxima Nova Semibold"/>
                <a:ea typeface="Proxima Nova Semibold"/>
                <a:cs typeface="Proxima Nova Semibold"/>
                <a:sym typeface="Proxima Nova Semibold"/>
              </a:defRPr>
            </a:lvl3pPr>
            <a:lvl4pPr indent="-228600" lvl="3" marL="1828800" algn="l">
              <a:lnSpc>
                <a:spcPct val="90000"/>
              </a:lnSpc>
              <a:spcBef>
                <a:spcPts val="0"/>
              </a:spcBef>
              <a:spcAft>
                <a:spcPts val="0"/>
              </a:spcAft>
              <a:buClr>
                <a:srgbClr val="000000"/>
              </a:buClr>
              <a:buSzPts val="5200"/>
              <a:buFont typeface="Proxima Nova Semibold"/>
              <a:buNone/>
              <a:defRPr b="0" sz="5200">
                <a:solidFill>
                  <a:srgbClr val="000000"/>
                </a:solidFill>
                <a:latin typeface="Proxima Nova Semibold"/>
                <a:ea typeface="Proxima Nova Semibold"/>
                <a:cs typeface="Proxima Nova Semibold"/>
                <a:sym typeface="Proxima Nova Semibold"/>
              </a:defRPr>
            </a:lvl4pPr>
            <a:lvl5pPr indent="-228600" lvl="4" marL="2286000" algn="l">
              <a:lnSpc>
                <a:spcPct val="90000"/>
              </a:lnSpc>
              <a:spcBef>
                <a:spcPts val="0"/>
              </a:spcBef>
              <a:spcAft>
                <a:spcPts val="0"/>
              </a:spcAft>
              <a:buClr>
                <a:srgbClr val="000000"/>
              </a:buClr>
              <a:buSzPts val="5200"/>
              <a:buFont typeface="Proxima Nova Semibold"/>
              <a:buNone/>
              <a:defRPr b="0" sz="5200">
                <a:solidFill>
                  <a:srgbClr val="000000"/>
                </a:solidFill>
                <a:latin typeface="Proxima Nova Semibold"/>
                <a:ea typeface="Proxima Nova Semibold"/>
                <a:cs typeface="Proxima Nova Semibold"/>
                <a:sym typeface="Proxima Nova Semibold"/>
              </a:defRPr>
            </a:lvl5pPr>
            <a:lvl6pPr indent="-514350" lvl="5" marL="2743200" algn="l">
              <a:lnSpc>
                <a:spcPct val="80000"/>
              </a:lnSpc>
              <a:spcBef>
                <a:spcPts val="2400"/>
              </a:spcBef>
              <a:spcAft>
                <a:spcPts val="0"/>
              </a:spcAft>
              <a:buSzPts val="4500"/>
              <a:buChar char="-"/>
              <a:defRPr/>
            </a:lvl6pPr>
            <a:lvl7pPr indent="-514350" lvl="6" marL="3200400" algn="l">
              <a:lnSpc>
                <a:spcPct val="80000"/>
              </a:lnSpc>
              <a:spcBef>
                <a:spcPts val="2400"/>
              </a:spcBef>
              <a:spcAft>
                <a:spcPts val="0"/>
              </a:spcAft>
              <a:buSzPts val="4500"/>
              <a:buChar char="-"/>
              <a:defRPr/>
            </a:lvl7pPr>
            <a:lvl8pPr indent="-514350" lvl="7" marL="3657600" algn="l">
              <a:lnSpc>
                <a:spcPct val="80000"/>
              </a:lnSpc>
              <a:spcBef>
                <a:spcPts val="2400"/>
              </a:spcBef>
              <a:spcAft>
                <a:spcPts val="0"/>
              </a:spcAft>
              <a:buSzPts val="4500"/>
              <a:buChar char="-"/>
              <a:defRPr/>
            </a:lvl8pPr>
            <a:lvl9pPr indent="-514350" lvl="8" marL="4114800" algn="l">
              <a:lnSpc>
                <a:spcPct val="80000"/>
              </a:lnSpc>
              <a:spcBef>
                <a:spcPts val="2400"/>
              </a:spcBef>
              <a:spcAft>
                <a:spcPts val="0"/>
              </a:spcAft>
              <a:buSzPts val="4500"/>
              <a:buChar char="-"/>
              <a:defRPr/>
            </a:lvl9pPr>
          </a:lstStyle>
          <a:p/>
        </p:txBody>
      </p:sp>
      <p:sp>
        <p:nvSpPr>
          <p:cNvPr id="51" name="Google Shape;51;p25"/>
          <p:cNvSpPr txBox="1"/>
          <p:nvPr>
            <p:ph type="title"/>
          </p:nvPr>
        </p:nvSpPr>
        <p:spPr>
          <a:xfrm>
            <a:off x="1219200" y="3127375"/>
            <a:ext cx="21945600" cy="5524500"/>
          </a:xfrm>
          <a:prstGeom prst="rect">
            <a:avLst/>
          </a:prstGeom>
          <a:noFill/>
          <a:ln>
            <a:noFill/>
          </a:ln>
        </p:spPr>
        <p:txBody>
          <a:bodyPr anchorCtr="0" anchor="t" bIns="50800" lIns="50800" spcFirstLastPara="1" rIns="50800" wrap="square" tIns="50800">
            <a:normAutofit/>
          </a:bodyPr>
          <a:lstStyle>
            <a:lvl1pPr lvl="0" algn="l">
              <a:lnSpc>
                <a:spcPct val="80000"/>
              </a:lnSpc>
              <a:spcBef>
                <a:spcPts val="0"/>
              </a:spcBef>
              <a:spcAft>
                <a:spcPts val="0"/>
              </a:spcAft>
              <a:buClr>
                <a:srgbClr val="FFFFFF"/>
              </a:buClr>
              <a:buSzPts val="22000"/>
              <a:buFont typeface="Arial"/>
              <a:buNone/>
              <a:defRPr sz="22000">
                <a:solidFill>
                  <a:srgbClr val="FFFFFF"/>
                </a:solidFill>
              </a:defRPr>
            </a:lvl1pPr>
            <a:lvl2pPr lvl="1" algn="l">
              <a:lnSpc>
                <a:spcPct val="80000"/>
              </a:lnSpc>
              <a:spcBef>
                <a:spcPts val="0"/>
              </a:spcBef>
              <a:spcAft>
                <a:spcPts val="0"/>
              </a:spcAft>
              <a:buClr>
                <a:srgbClr val="00BFF3"/>
              </a:buClr>
              <a:buSzPts val="1800"/>
              <a:buNone/>
              <a:defRPr/>
            </a:lvl2pPr>
            <a:lvl3pPr lvl="2" algn="l">
              <a:lnSpc>
                <a:spcPct val="80000"/>
              </a:lnSpc>
              <a:spcBef>
                <a:spcPts val="0"/>
              </a:spcBef>
              <a:spcAft>
                <a:spcPts val="0"/>
              </a:spcAft>
              <a:buClr>
                <a:srgbClr val="00BFF3"/>
              </a:buClr>
              <a:buSzPts val="1800"/>
              <a:buNone/>
              <a:defRPr/>
            </a:lvl3pPr>
            <a:lvl4pPr lvl="3" algn="l">
              <a:lnSpc>
                <a:spcPct val="80000"/>
              </a:lnSpc>
              <a:spcBef>
                <a:spcPts val="0"/>
              </a:spcBef>
              <a:spcAft>
                <a:spcPts val="0"/>
              </a:spcAft>
              <a:buClr>
                <a:srgbClr val="00BFF3"/>
              </a:buClr>
              <a:buSzPts val="1800"/>
              <a:buNone/>
              <a:defRPr/>
            </a:lvl4pPr>
            <a:lvl5pPr lvl="4" algn="l">
              <a:lnSpc>
                <a:spcPct val="80000"/>
              </a:lnSpc>
              <a:spcBef>
                <a:spcPts val="0"/>
              </a:spcBef>
              <a:spcAft>
                <a:spcPts val="0"/>
              </a:spcAft>
              <a:buClr>
                <a:srgbClr val="00BFF3"/>
              </a:buClr>
              <a:buSzPts val="1800"/>
              <a:buNone/>
              <a:defRPr/>
            </a:lvl5pPr>
            <a:lvl6pPr lvl="5" algn="l">
              <a:lnSpc>
                <a:spcPct val="80000"/>
              </a:lnSpc>
              <a:spcBef>
                <a:spcPts val="0"/>
              </a:spcBef>
              <a:spcAft>
                <a:spcPts val="0"/>
              </a:spcAft>
              <a:buClr>
                <a:srgbClr val="00BFF3"/>
              </a:buClr>
              <a:buSzPts val="1800"/>
              <a:buNone/>
              <a:defRPr/>
            </a:lvl6pPr>
            <a:lvl7pPr lvl="6" algn="l">
              <a:lnSpc>
                <a:spcPct val="80000"/>
              </a:lnSpc>
              <a:spcBef>
                <a:spcPts val="0"/>
              </a:spcBef>
              <a:spcAft>
                <a:spcPts val="0"/>
              </a:spcAft>
              <a:buClr>
                <a:srgbClr val="00BFF3"/>
              </a:buClr>
              <a:buSzPts val="1800"/>
              <a:buNone/>
              <a:defRPr/>
            </a:lvl7pPr>
            <a:lvl8pPr lvl="7" algn="l">
              <a:lnSpc>
                <a:spcPct val="80000"/>
              </a:lnSpc>
              <a:spcBef>
                <a:spcPts val="0"/>
              </a:spcBef>
              <a:spcAft>
                <a:spcPts val="0"/>
              </a:spcAft>
              <a:buClr>
                <a:srgbClr val="00BFF3"/>
              </a:buClr>
              <a:buSzPts val="1800"/>
              <a:buNone/>
              <a:defRPr/>
            </a:lvl8pPr>
            <a:lvl9pPr lvl="8" algn="l">
              <a:lnSpc>
                <a:spcPct val="80000"/>
              </a:lnSpc>
              <a:spcBef>
                <a:spcPts val="0"/>
              </a:spcBef>
              <a:spcAft>
                <a:spcPts val="0"/>
              </a:spcAft>
              <a:buClr>
                <a:srgbClr val="00BFF3"/>
              </a:buClr>
              <a:buSzPts val="1800"/>
              <a:buNone/>
              <a:defRPr/>
            </a:lvl9pPr>
          </a:lstStyle>
          <a:p/>
        </p:txBody>
      </p:sp>
      <p:sp>
        <p:nvSpPr>
          <p:cNvPr id="52" name="Google Shape;52;p25"/>
          <p:cNvSpPr txBox="1"/>
          <p:nvPr>
            <p:ph idx="12" type="sldNum"/>
          </p:nvPr>
        </p:nvSpPr>
        <p:spPr>
          <a:xfrm>
            <a:off x="23622000" y="13080999"/>
            <a:ext cx="336728" cy="413767"/>
          </a:xfrm>
          <a:prstGeom prst="rect">
            <a:avLst/>
          </a:prstGeom>
          <a:noFill/>
          <a:ln>
            <a:noFill/>
          </a:ln>
        </p:spPr>
        <p:txBody>
          <a:bodyPr anchorCtr="0" anchor="b" bIns="50800" lIns="50800" spcFirstLastPara="1" rIns="50800" wrap="square" tIns="50800">
            <a:spAutoFit/>
          </a:bodyPr>
          <a:lstStyle>
            <a:lvl1pPr indent="0" lvl="0" marL="0" algn="l">
              <a:lnSpc>
                <a:spcPct val="144444"/>
              </a:lnSpc>
              <a:spcBef>
                <a:spcPts val="0"/>
              </a:spcBef>
              <a:spcAft>
                <a:spcPts val="0"/>
              </a:spcAft>
              <a:buClr>
                <a:srgbClr val="000000"/>
              </a:buClr>
              <a:buSzPts val="1800"/>
              <a:buFont typeface="Proxima Nova"/>
              <a:buNone/>
              <a:defRPr sz="1800">
                <a:latin typeface="Proxima Nova"/>
                <a:ea typeface="Proxima Nova"/>
                <a:cs typeface="Proxima Nova"/>
                <a:sym typeface="Proxima Nova"/>
              </a:defRPr>
            </a:lvl1pPr>
            <a:lvl2pPr indent="0" lvl="1" marL="0" algn="l">
              <a:lnSpc>
                <a:spcPct val="144444"/>
              </a:lnSpc>
              <a:spcBef>
                <a:spcPts val="0"/>
              </a:spcBef>
              <a:spcAft>
                <a:spcPts val="0"/>
              </a:spcAft>
              <a:buClr>
                <a:srgbClr val="000000"/>
              </a:buClr>
              <a:buSzPts val="1800"/>
              <a:buFont typeface="Proxima Nova"/>
              <a:buNone/>
              <a:defRPr sz="1800">
                <a:latin typeface="Proxima Nova"/>
                <a:ea typeface="Proxima Nova"/>
                <a:cs typeface="Proxima Nova"/>
                <a:sym typeface="Proxima Nova"/>
              </a:defRPr>
            </a:lvl2pPr>
            <a:lvl3pPr indent="0" lvl="2" marL="0" algn="l">
              <a:lnSpc>
                <a:spcPct val="144444"/>
              </a:lnSpc>
              <a:spcBef>
                <a:spcPts val="0"/>
              </a:spcBef>
              <a:spcAft>
                <a:spcPts val="0"/>
              </a:spcAft>
              <a:buClr>
                <a:srgbClr val="000000"/>
              </a:buClr>
              <a:buSzPts val="1800"/>
              <a:buFont typeface="Proxima Nova"/>
              <a:buNone/>
              <a:defRPr sz="1800">
                <a:latin typeface="Proxima Nova"/>
                <a:ea typeface="Proxima Nova"/>
                <a:cs typeface="Proxima Nova"/>
                <a:sym typeface="Proxima Nova"/>
              </a:defRPr>
            </a:lvl3pPr>
            <a:lvl4pPr indent="0" lvl="3" marL="0" algn="l">
              <a:lnSpc>
                <a:spcPct val="144444"/>
              </a:lnSpc>
              <a:spcBef>
                <a:spcPts val="0"/>
              </a:spcBef>
              <a:spcAft>
                <a:spcPts val="0"/>
              </a:spcAft>
              <a:buClr>
                <a:srgbClr val="000000"/>
              </a:buClr>
              <a:buSzPts val="1800"/>
              <a:buFont typeface="Proxima Nova"/>
              <a:buNone/>
              <a:defRPr sz="1800">
                <a:latin typeface="Proxima Nova"/>
                <a:ea typeface="Proxima Nova"/>
                <a:cs typeface="Proxima Nova"/>
                <a:sym typeface="Proxima Nova"/>
              </a:defRPr>
            </a:lvl4pPr>
            <a:lvl5pPr indent="0" lvl="4" marL="0" algn="l">
              <a:lnSpc>
                <a:spcPct val="144444"/>
              </a:lnSpc>
              <a:spcBef>
                <a:spcPts val="0"/>
              </a:spcBef>
              <a:spcAft>
                <a:spcPts val="0"/>
              </a:spcAft>
              <a:buClr>
                <a:srgbClr val="000000"/>
              </a:buClr>
              <a:buSzPts val="1800"/>
              <a:buFont typeface="Proxima Nova"/>
              <a:buNone/>
              <a:defRPr sz="1800">
                <a:latin typeface="Proxima Nova"/>
                <a:ea typeface="Proxima Nova"/>
                <a:cs typeface="Proxima Nova"/>
                <a:sym typeface="Proxima Nova"/>
              </a:defRPr>
            </a:lvl5pPr>
            <a:lvl6pPr indent="0" lvl="5" marL="0" algn="l">
              <a:lnSpc>
                <a:spcPct val="144444"/>
              </a:lnSpc>
              <a:spcBef>
                <a:spcPts val="0"/>
              </a:spcBef>
              <a:spcAft>
                <a:spcPts val="0"/>
              </a:spcAft>
              <a:buClr>
                <a:srgbClr val="000000"/>
              </a:buClr>
              <a:buSzPts val="1800"/>
              <a:buFont typeface="Proxima Nova"/>
              <a:buNone/>
              <a:defRPr sz="1800">
                <a:latin typeface="Proxima Nova"/>
                <a:ea typeface="Proxima Nova"/>
                <a:cs typeface="Proxima Nova"/>
                <a:sym typeface="Proxima Nova"/>
              </a:defRPr>
            </a:lvl6pPr>
            <a:lvl7pPr indent="0" lvl="6" marL="0" algn="l">
              <a:lnSpc>
                <a:spcPct val="144444"/>
              </a:lnSpc>
              <a:spcBef>
                <a:spcPts val="0"/>
              </a:spcBef>
              <a:spcAft>
                <a:spcPts val="0"/>
              </a:spcAft>
              <a:buClr>
                <a:srgbClr val="000000"/>
              </a:buClr>
              <a:buSzPts val="1800"/>
              <a:buFont typeface="Proxima Nova"/>
              <a:buNone/>
              <a:defRPr sz="1800">
                <a:latin typeface="Proxima Nova"/>
                <a:ea typeface="Proxima Nova"/>
                <a:cs typeface="Proxima Nova"/>
                <a:sym typeface="Proxima Nova"/>
              </a:defRPr>
            </a:lvl7pPr>
            <a:lvl8pPr indent="0" lvl="7" marL="0" algn="l">
              <a:lnSpc>
                <a:spcPct val="144444"/>
              </a:lnSpc>
              <a:spcBef>
                <a:spcPts val="0"/>
              </a:spcBef>
              <a:spcAft>
                <a:spcPts val="0"/>
              </a:spcAft>
              <a:buClr>
                <a:srgbClr val="000000"/>
              </a:buClr>
              <a:buSzPts val="1800"/>
              <a:buFont typeface="Proxima Nova"/>
              <a:buNone/>
              <a:defRPr sz="1800">
                <a:latin typeface="Proxima Nova"/>
                <a:ea typeface="Proxima Nova"/>
                <a:cs typeface="Proxima Nova"/>
                <a:sym typeface="Proxima Nova"/>
              </a:defRPr>
            </a:lvl8pPr>
            <a:lvl9pPr indent="0" lvl="8" marL="0" algn="l">
              <a:lnSpc>
                <a:spcPct val="144444"/>
              </a:lnSpc>
              <a:spcBef>
                <a:spcPts val="0"/>
              </a:spcBef>
              <a:spcAft>
                <a:spcPts val="0"/>
              </a:spcAft>
              <a:buClr>
                <a:srgbClr val="000000"/>
              </a:buClr>
              <a:buSzPts val="1800"/>
              <a:buFont typeface="Proxima Nova"/>
              <a:buNone/>
              <a:defRPr sz="1800">
                <a:latin typeface="Proxima Nova"/>
                <a:ea typeface="Proxima Nova"/>
                <a:cs typeface="Proxima Nova"/>
                <a:sym typeface="Proxima Nova"/>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p:cSld name="Bullets">
    <p:spTree>
      <p:nvGrpSpPr>
        <p:cNvPr id="53" name="Shape 53"/>
        <p:cNvGrpSpPr/>
        <p:nvPr/>
      </p:nvGrpSpPr>
      <p:grpSpPr>
        <a:xfrm>
          <a:off x="0" y="0"/>
          <a:ext cx="0" cy="0"/>
          <a:chOff x="0" y="0"/>
          <a:chExt cx="0" cy="0"/>
        </a:xfrm>
      </p:grpSpPr>
      <p:sp>
        <p:nvSpPr>
          <p:cNvPr id="54" name="Google Shape;54;p26"/>
          <p:cNvSpPr txBox="1"/>
          <p:nvPr>
            <p:ph idx="1" type="body"/>
          </p:nvPr>
        </p:nvSpPr>
        <p:spPr>
          <a:xfrm>
            <a:off x="1219200" y="3733800"/>
            <a:ext cx="21945600" cy="8763000"/>
          </a:xfrm>
          <a:prstGeom prst="rect">
            <a:avLst/>
          </a:prstGeom>
          <a:noFill/>
          <a:ln>
            <a:noFill/>
          </a:ln>
        </p:spPr>
        <p:txBody>
          <a:bodyPr anchorCtr="0" anchor="t" bIns="50800" lIns="50800" spcFirstLastPara="1" rIns="50800" wrap="square" tIns="50800">
            <a:normAutofit/>
          </a:bodyPr>
          <a:lstStyle>
            <a:lvl1pPr indent="-514350" lvl="0" marL="457200" algn="l">
              <a:lnSpc>
                <a:spcPct val="80000"/>
              </a:lnSpc>
              <a:spcBef>
                <a:spcPts val="2400"/>
              </a:spcBef>
              <a:spcAft>
                <a:spcPts val="0"/>
              </a:spcAft>
              <a:buSzPts val="4500"/>
              <a:buChar char="-"/>
              <a:defRPr/>
            </a:lvl1pPr>
            <a:lvl2pPr indent="-514350" lvl="1" marL="914400" algn="l">
              <a:lnSpc>
                <a:spcPct val="80000"/>
              </a:lnSpc>
              <a:spcBef>
                <a:spcPts val="2400"/>
              </a:spcBef>
              <a:spcAft>
                <a:spcPts val="0"/>
              </a:spcAft>
              <a:buSzPts val="4500"/>
              <a:buChar char="-"/>
              <a:defRPr/>
            </a:lvl2pPr>
            <a:lvl3pPr indent="-514350" lvl="2" marL="1371600" algn="l">
              <a:lnSpc>
                <a:spcPct val="80000"/>
              </a:lnSpc>
              <a:spcBef>
                <a:spcPts val="2400"/>
              </a:spcBef>
              <a:spcAft>
                <a:spcPts val="0"/>
              </a:spcAft>
              <a:buSzPts val="4500"/>
              <a:buChar char="-"/>
              <a:defRPr/>
            </a:lvl3pPr>
            <a:lvl4pPr indent="-514350" lvl="3" marL="1828800" algn="l">
              <a:lnSpc>
                <a:spcPct val="80000"/>
              </a:lnSpc>
              <a:spcBef>
                <a:spcPts val="2400"/>
              </a:spcBef>
              <a:spcAft>
                <a:spcPts val="0"/>
              </a:spcAft>
              <a:buSzPts val="4500"/>
              <a:buChar char="-"/>
              <a:defRPr/>
            </a:lvl4pPr>
            <a:lvl5pPr indent="-514350" lvl="4" marL="2286000" algn="l">
              <a:lnSpc>
                <a:spcPct val="80000"/>
              </a:lnSpc>
              <a:spcBef>
                <a:spcPts val="2400"/>
              </a:spcBef>
              <a:spcAft>
                <a:spcPts val="0"/>
              </a:spcAft>
              <a:buSzPts val="4500"/>
              <a:buChar char="-"/>
              <a:defRPr/>
            </a:lvl5pPr>
            <a:lvl6pPr indent="-514350" lvl="5" marL="2743200" algn="l">
              <a:lnSpc>
                <a:spcPct val="80000"/>
              </a:lnSpc>
              <a:spcBef>
                <a:spcPts val="2400"/>
              </a:spcBef>
              <a:spcAft>
                <a:spcPts val="0"/>
              </a:spcAft>
              <a:buSzPts val="4500"/>
              <a:buChar char="-"/>
              <a:defRPr/>
            </a:lvl6pPr>
            <a:lvl7pPr indent="-514350" lvl="6" marL="3200400" algn="l">
              <a:lnSpc>
                <a:spcPct val="80000"/>
              </a:lnSpc>
              <a:spcBef>
                <a:spcPts val="2400"/>
              </a:spcBef>
              <a:spcAft>
                <a:spcPts val="0"/>
              </a:spcAft>
              <a:buSzPts val="4500"/>
              <a:buChar char="-"/>
              <a:defRPr/>
            </a:lvl7pPr>
            <a:lvl8pPr indent="-514350" lvl="7" marL="3657600" algn="l">
              <a:lnSpc>
                <a:spcPct val="80000"/>
              </a:lnSpc>
              <a:spcBef>
                <a:spcPts val="2400"/>
              </a:spcBef>
              <a:spcAft>
                <a:spcPts val="0"/>
              </a:spcAft>
              <a:buSzPts val="4500"/>
              <a:buChar char="-"/>
              <a:defRPr/>
            </a:lvl8pPr>
            <a:lvl9pPr indent="-514350" lvl="8" marL="4114800" algn="l">
              <a:lnSpc>
                <a:spcPct val="80000"/>
              </a:lnSpc>
              <a:spcBef>
                <a:spcPts val="2400"/>
              </a:spcBef>
              <a:spcAft>
                <a:spcPts val="0"/>
              </a:spcAft>
              <a:buSzPts val="4500"/>
              <a:buChar char="-"/>
              <a:defRPr/>
            </a:lvl9pPr>
          </a:lstStyle>
          <a:p/>
        </p:txBody>
      </p:sp>
      <p:sp>
        <p:nvSpPr>
          <p:cNvPr id="55" name="Google Shape;55;p26"/>
          <p:cNvSpPr txBox="1"/>
          <p:nvPr>
            <p:ph idx="12" type="sldNum"/>
          </p:nvPr>
        </p:nvSpPr>
        <p:spPr>
          <a:xfrm>
            <a:off x="23622000" y="13080999"/>
            <a:ext cx="336728" cy="413767"/>
          </a:xfrm>
          <a:prstGeom prst="rect">
            <a:avLst/>
          </a:prstGeom>
          <a:noFill/>
          <a:ln>
            <a:noFill/>
          </a:ln>
        </p:spPr>
        <p:txBody>
          <a:bodyPr anchorCtr="0" anchor="b" bIns="50800" lIns="50800" spcFirstLastPara="1" rIns="50800" wrap="square" tIns="50800">
            <a:spAutoFit/>
          </a:bodyPr>
          <a:lstStyle>
            <a:lvl1pPr indent="0" lvl="0" marL="0" algn="l">
              <a:lnSpc>
                <a:spcPct val="144444"/>
              </a:lnSpc>
              <a:spcBef>
                <a:spcPts val="0"/>
              </a:spcBef>
              <a:spcAft>
                <a:spcPts val="0"/>
              </a:spcAft>
              <a:buClr>
                <a:srgbClr val="000000"/>
              </a:buClr>
              <a:buSzPts val="1800"/>
              <a:buFont typeface="Proxima Nova"/>
              <a:buNone/>
              <a:defRPr sz="1800">
                <a:latin typeface="Proxima Nova"/>
                <a:ea typeface="Proxima Nova"/>
                <a:cs typeface="Proxima Nova"/>
                <a:sym typeface="Proxima Nova"/>
              </a:defRPr>
            </a:lvl1pPr>
            <a:lvl2pPr indent="0" lvl="1" marL="0" algn="l">
              <a:lnSpc>
                <a:spcPct val="144444"/>
              </a:lnSpc>
              <a:spcBef>
                <a:spcPts val="0"/>
              </a:spcBef>
              <a:spcAft>
                <a:spcPts val="0"/>
              </a:spcAft>
              <a:buClr>
                <a:srgbClr val="000000"/>
              </a:buClr>
              <a:buSzPts val="1800"/>
              <a:buFont typeface="Proxima Nova"/>
              <a:buNone/>
              <a:defRPr sz="1800">
                <a:latin typeface="Proxima Nova"/>
                <a:ea typeface="Proxima Nova"/>
                <a:cs typeface="Proxima Nova"/>
                <a:sym typeface="Proxima Nova"/>
              </a:defRPr>
            </a:lvl2pPr>
            <a:lvl3pPr indent="0" lvl="2" marL="0" algn="l">
              <a:lnSpc>
                <a:spcPct val="144444"/>
              </a:lnSpc>
              <a:spcBef>
                <a:spcPts val="0"/>
              </a:spcBef>
              <a:spcAft>
                <a:spcPts val="0"/>
              </a:spcAft>
              <a:buClr>
                <a:srgbClr val="000000"/>
              </a:buClr>
              <a:buSzPts val="1800"/>
              <a:buFont typeface="Proxima Nova"/>
              <a:buNone/>
              <a:defRPr sz="1800">
                <a:latin typeface="Proxima Nova"/>
                <a:ea typeface="Proxima Nova"/>
                <a:cs typeface="Proxima Nova"/>
                <a:sym typeface="Proxima Nova"/>
              </a:defRPr>
            </a:lvl3pPr>
            <a:lvl4pPr indent="0" lvl="3" marL="0" algn="l">
              <a:lnSpc>
                <a:spcPct val="144444"/>
              </a:lnSpc>
              <a:spcBef>
                <a:spcPts val="0"/>
              </a:spcBef>
              <a:spcAft>
                <a:spcPts val="0"/>
              </a:spcAft>
              <a:buClr>
                <a:srgbClr val="000000"/>
              </a:buClr>
              <a:buSzPts val="1800"/>
              <a:buFont typeface="Proxima Nova"/>
              <a:buNone/>
              <a:defRPr sz="1800">
                <a:latin typeface="Proxima Nova"/>
                <a:ea typeface="Proxima Nova"/>
                <a:cs typeface="Proxima Nova"/>
                <a:sym typeface="Proxima Nova"/>
              </a:defRPr>
            </a:lvl4pPr>
            <a:lvl5pPr indent="0" lvl="4" marL="0" algn="l">
              <a:lnSpc>
                <a:spcPct val="144444"/>
              </a:lnSpc>
              <a:spcBef>
                <a:spcPts val="0"/>
              </a:spcBef>
              <a:spcAft>
                <a:spcPts val="0"/>
              </a:spcAft>
              <a:buClr>
                <a:srgbClr val="000000"/>
              </a:buClr>
              <a:buSzPts val="1800"/>
              <a:buFont typeface="Proxima Nova"/>
              <a:buNone/>
              <a:defRPr sz="1800">
                <a:latin typeface="Proxima Nova"/>
                <a:ea typeface="Proxima Nova"/>
                <a:cs typeface="Proxima Nova"/>
                <a:sym typeface="Proxima Nova"/>
              </a:defRPr>
            </a:lvl5pPr>
            <a:lvl6pPr indent="0" lvl="5" marL="0" algn="l">
              <a:lnSpc>
                <a:spcPct val="144444"/>
              </a:lnSpc>
              <a:spcBef>
                <a:spcPts val="0"/>
              </a:spcBef>
              <a:spcAft>
                <a:spcPts val="0"/>
              </a:spcAft>
              <a:buClr>
                <a:srgbClr val="000000"/>
              </a:buClr>
              <a:buSzPts val="1800"/>
              <a:buFont typeface="Proxima Nova"/>
              <a:buNone/>
              <a:defRPr sz="1800">
                <a:latin typeface="Proxima Nova"/>
                <a:ea typeface="Proxima Nova"/>
                <a:cs typeface="Proxima Nova"/>
                <a:sym typeface="Proxima Nova"/>
              </a:defRPr>
            </a:lvl6pPr>
            <a:lvl7pPr indent="0" lvl="6" marL="0" algn="l">
              <a:lnSpc>
                <a:spcPct val="144444"/>
              </a:lnSpc>
              <a:spcBef>
                <a:spcPts val="0"/>
              </a:spcBef>
              <a:spcAft>
                <a:spcPts val="0"/>
              </a:spcAft>
              <a:buClr>
                <a:srgbClr val="000000"/>
              </a:buClr>
              <a:buSzPts val="1800"/>
              <a:buFont typeface="Proxima Nova"/>
              <a:buNone/>
              <a:defRPr sz="1800">
                <a:latin typeface="Proxima Nova"/>
                <a:ea typeface="Proxima Nova"/>
                <a:cs typeface="Proxima Nova"/>
                <a:sym typeface="Proxima Nova"/>
              </a:defRPr>
            </a:lvl7pPr>
            <a:lvl8pPr indent="0" lvl="7" marL="0" algn="l">
              <a:lnSpc>
                <a:spcPct val="144444"/>
              </a:lnSpc>
              <a:spcBef>
                <a:spcPts val="0"/>
              </a:spcBef>
              <a:spcAft>
                <a:spcPts val="0"/>
              </a:spcAft>
              <a:buClr>
                <a:srgbClr val="000000"/>
              </a:buClr>
              <a:buSzPts val="1800"/>
              <a:buFont typeface="Proxima Nova"/>
              <a:buNone/>
              <a:defRPr sz="1800">
                <a:latin typeface="Proxima Nova"/>
                <a:ea typeface="Proxima Nova"/>
                <a:cs typeface="Proxima Nova"/>
                <a:sym typeface="Proxima Nova"/>
              </a:defRPr>
            </a:lvl8pPr>
            <a:lvl9pPr indent="0" lvl="8" marL="0" algn="l">
              <a:lnSpc>
                <a:spcPct val="144444"/>
              </a:lnSpc>
              <a:spcBef>
                <a:spcPts val="0"/>
              </a:spcBef>
              <a:spcAft>
                <a:spcPts val="0"/>
              </a:spcAft>
              <a:buClr>
                <a:srgbClr val="000000"/>
              </a:buClr>
              <a:buSzPts val="1800"/>
              <a:buFont typeface="Proxima Nova"/>
              <a:buNone/>
              <a:defRPr sz="1800">
                <a:latin typeface="Proxima Nova"/>
                <a:ea typeface="Proxima Nova"/>
                <a:cs typeface="Proxima Nova"/>
                <a:sym typeface="Proxima Nova"/>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p:cSld name="Section">
    <p:bg>
      <p:bgPr>
        <a:solidFill>
          <a:srgbClr val="00BFF3"/>
        </a:solidFill>
      </p:bgPr>
    </p:bg>
    <p:spTree>
      <p:nvGrpSpPr>
        <p:cNvPr id="56" name="Shape 56"/>
        <p:cNvGrpSpPr/>
        <p:nvPr/>
      </p:nvGrpSpPr>
      <p:grpSpPr>
        <a:xfrm>
          <a:off x="0" y="0"/>
          <a:ext cx="0" cy="0"/>
          <a:chOff x="0" y="0"/>
          <a:chExt cx="0" cy="0"/>
        </a:xfrm>
      </p:grpSpPr>
      <p:sp>
        <p:nvSpPr>
          <p:cNvPr id="57" name="Google Shape;57;p27"/>
          <p:cNvSpPr txBox="1"/>
          <p:nvPr>
            <p:ph type="title"/>
          </p:nvPr>
        </p:nvSpPr>
        <p:spPr>
          <a:xfrm>
            <a:off x="1219200" y="4048125"/>
            <a:ext cx="21945600" cy="5930900"/>
          </a:xfrm>
          <a:prstGeom prst="rect">
            <a:avLst/>
          </a:prstGeom>
          <a:noFill/>
          <a:ln>
            <a:noFill/>
          </a:ln>
        </p:spPr>
        <p:txBody>
          <a:bodyPr anchorCtr="0" anchor="ctr" bIns="50800" lIns="50800" spcFirstLastPara="1" rIns="50800" wrap="square" tIns="50800">
            <a:normAutofit/>
          </a:bodyPr>
          <a:lstStyle>
            <a:lvl1pPr lvl="0" algn="l">
              <a:lnSpc>
                <a:spcPct val="80000"/>
              </a:lnSpc>
              <a:spcBef>
                <a:spcPts val="0"/>
              </a:spcBef>
              <a:spcAft>
                <a:spcPts val="0"/>
              </a:spcAft>
              <a:buClr>
                <a:srgbClr val="FFFFFF"/>
              </a:buClr>
              <a:buSzPts val="14000"/>
              <a:buFont typeface="Arial"/>
              <a:buNone/>
              <a:defRPr sz="14000">
                <a:solidFill>
                  <a:srgbClr val="FFFFFF"/>
                </a:solidFill>
              </a:defRPr>
            </a:lvl1pPr>
            <a:lvl2pPr lvl="1" algn="l">
              <a:lnSpc>
                <a:spcPct val="80000"/>
              </a:lnSpc>
              <a:spcBef>
                <a:spcPts val="0"/>
              </a:spcBef>
              <a:spcAft>
                <a:spcPts val="0"/>
              </a:spcAft>
              <a:buClr>
                <a:srgbClr val="00BFF3"/>
              </a:buClr>
              <a:buSzPts val="1800"/>
              <a:buNone/>
              <a:defRPr/>
            </a:lvl2pPr>
            <a:lvl3pPr lvl="2" algn="l">
              <a:lnSpc>
                <a:spcPct val="80000"/>
              </a:lnSpc>
              <a:spcBef>
                <a:spcPts val="0"/>
              </a:spcBef>
              <a:spcAft>
                <a:spcPts val="0"/>
              </a:spcAft>
              <a:buClr>
                <a:srgbClr val="00BFF3"/>
              </a:buClr>
              <a:buSzPts val="1800"/>
              <a:buNone/>
              <a:defRPr/>
            </a:lvl3pPr>
            <a:lvl4pPr lvl="3" algn="l">
              <a:lnSpc>
                <a:spcPct val="80000"/>
              </a:lnSpc>
              <a:spcBef>
                <a:spcPts val="0"/>
              </a:spcBef>
              <a:spcAft>
                <a:spcPts val="0"/>
              </a:spcAft>
              <a:buClr>
                <a:srgbClr val="00BFF3"/>
              </a:buClr>
              <a:buSzPts val="1800"/>
              <a:buNone/>
              <a:defRPr/>
            </a:lvl4pPr>
            <a:lvl5pPr lvl="4" algn="l">
              <a:lnSpc>
                <a:spcPct val="80000"/>
              </a:lnSpc>
              <a:spcBef>
                <a:spcPts val="0"/>
              </a:spcBef>
              <a:spcAft>
                <a:spcPts val="0"/>
              </a:spcAft>
              <a:buClr>
                <a:srgbClr val="00BFF3"/>
              </a:buClr>
              <a:buSzPts val="1800"/>
              <a:buNone/>
              <a:defRPr/>
            </a:lvl5pPr>
            <a:lvl6pPr lvl="5" algn="l">
              <a:lnSpc>
                <a:spcPct val="80000"/>
              </a:lnSpc>
              <a:spcBef>
                <a:spcPts val="0"/>
              </a:spcBef>
              <a:spcAft>
                <a:spcPts val="0"/>
              </a:spcAft>
              <a:buClr>
                <a:srgbClr val="00BFF3"/>
              </a:buClr>
              <a:buSzPts val="1800"/>
              <a:buNone/>
              <a:defRPr/>
            </a:lvl6pPr>
            <a:lvl7pPr lvl="6" algn="l">
              <a:lnSpc>
                <a:spcPct val="80000"/>
              </a:lnSpc>
              <a:spcBef>
                <a:spcPts val="0"/>
              </a:spcBef>
              <a:spcAft>
                <a:spcPts val="0"/>
              </a:spcAft>
              <a:buClr>
                <a:srgbClr val="00BFF3"/>
              </a:buClr>
              <a:buSzPts val="1800"/>
              <a:buNone/>
              <a:defRPr/>
            </a:lvl7pPr>
            <a:lvl8pPr lvl="7" algn="l">
              <a:lnSpc>
                <a:spcPct val="80000"/>
              </a:lnSpc>
              <a:spcBef>
                <a:spcPts val="0"/>
              </a:spcBef>
              <a:spcAft>
                <a:spcPts val="0"/>
              </a:spcAft>
              <a:buClr>
                <a:srgbClr val="00BFF3"/>
              </a:buClr>
              <a:buSzPts val="1800"/>
              <a:buNone/>
              <a:defRPr/>
            </a:lvl8pPr>
            <a:lvl9pPr lvl="8" algn="l">
              <a:lnSpc>
                <a:spcPct val="80000"/>
              </a:lnSpc>
              <a:spcBef>
                <a:spcPts val="0"/>
              </a:spcBef>
              <a:spcAft>
                <a:spcPts val="0"/>
              </a:spcAft>
              <a:buClr>
                <a:srgbClr val="00BFF3"/>
              </a:buClr>
              <a:buSzPts val="1800"/>
              <a:buNone/>
              <a:defRPr/>
            </a:lvl9pPr>
          </a:lstStyle>
          <a:p/>
        </p:txBody>
      </p:sp>
      <p:sp>
        <p:nvSpPr>
          <p:cNvPr id="58" name="Google Shape;58;p27"/>
          <p:cNvSpPr txBox="1"/>
          <p:nvPr>
            <p:ph idx="12" type="sldNum"/>
          </p:nvPr>
        </p:nvSpPr>
        <p:spPr>
          <a:xfrm>
            <a:off x="23622000" y="13080999"/>
            <a:ext cx="336728" cy="413767"/>
          </a:xfrm>
          <a:prstGeom prst="rect">
            <a:avLst/>
          </a:prstGeom>
          <a:noFill/>
          <a:ln>
            <a:noFill/>
          </a:ln>
        </p:spPr>
        <p:txBody>
          <a:bodyPr anchorCtr="0" anchor="b" bIns="50800" lIns="50800" spcFirstLastPara="1" rIns="50800" wrap="square" tIns="50800">
            <a:spAutoFit/>
          </a:bodyPr>
          <a:lstStyle>
            <a:lvl1pPr indent="0" lvl="0" marL="0" algn="l">
              <a:lnSpc>
                <a:spcPct val="144444"/>
              </a:lnSpc>
              <a:spcBef>
                <a:spcPts val="0"/>
              </a:spcBef>
              <a:spcAft>
                <a:spcPts val="0"/>
              </a:spcAft>
              <a:buClr>
                <a:srgbClr val="000000"/>
              </a:buClr>
              <a:buSzPts val="1800"/>
              <a:buFont typeface="Proxima Nova"/>
              <a:buNone/>
              <a:defRPr sz="1800">
                <a:latin typeface="Proxima Nova"/>
                <a:ea typeface="Proxima Nova"/>
                <a:cs typeface="Proxima Nova"/>
                <a:sym typeface="Proxima Nova"/>
              </a:defRPr>
            </a:lvl1pPr>
            <a:lvl2pPr indent="0" lvl="1" marL="0" algn="l">
              <a:lnSpc>
                <a:spcPct val="144444"/>
              </a:lnSpc>
              <a:spcBef>
                <a:spcPts val="0"/>
              </a:spcBef>
              <a:spcAft>
                <a:spcPts val="0"/>
              </a:spcAft>
              <a:buClr>
                <a:srgbClr val="000000"/>
              </a:buClr>
              <a:buSzPts val="1800"/>
              <a:buFont typeface="Proxima Nova"/>
              <a:buNone/>
              <a:defRPr sz="1800">
                <a:latin typeface="Proxima Nova"/>
                <a:ea typeface="Proxima Nova"/>
                <a:cs typeface="Proxima Nova"/>
                <a:sym typeface="Proxima Nova"/>
              </a:defRPr>
            </a:lvl2pPr>
            <a:lvl3pPr indent="0" lvl="2" marL="0" algn="l">
              <a:lnSpc>
                <a:spcPct val="144444"/>
              </a:lnSpc>
              <a:spcBef>
                <a:spcPts val="0"/>
              </a:spcBef>
              <a:spcAft>
                <a:spcPts val="0"/>
              </a:spcAft>
              <a:buClr>
                <a:srgbClr val="000000"/>
              </a:buClr>
              <a:buSzPts val="1800"/>
              <a:buFont typeface="Proxima Nova"/>
              <a:buNone/>
              <a:defRPr sz="1800">
                <a:latin typeface="Proxima Nova"/>
                <a:ea typeface="Proxima Nova"/>
                <a:cs typeface="Proxima Nova"/>
                <a:sym typeface="Proxima Nova"/>
              </a:defRPr>
            </a:lvl3pPr>
            <a:lvl4pPr indent="0" lvl="3" marL="0" algn="l">
              <a:lnSpc>
                <a:spcPct val="144444"/>
              </a:lnSpc>
              <a:spcBef>
                <a:spcPts val="0"/>
              </a:spcBef>
              <a:spcAft>
                <a:spcPts val="0"/>
              </a:spcAft>
              <a:buClr>
                <a:srgbClr val="000000"/>
              </a:buClr>
              <a:buSzPts val="1800"/>
              <a:buFont typeface="Proxima Nova"/>
              <a:buNone/>
              <a:defRPr sz="1800">
                <a:latin typeface="Proxima Nova"/>
                <a:ea typeface="Proxima Nova"/>
                <a:cs typeface="Proxima Nova"/>
                <a:sym typeface="Proxima Nova"/>
              </a:defRPr>
            </a:lvl4pPr>
            <a:lvl5pPr indent="0" lvl="4" marL="0" algn="l">
              <a:lnSpc>
                <a:spcPct val="144444"/>
              </a:lnSpc>
              <a:spcBef>
                <a:spcPts val="0"/>
              </a:spcBef>
              <a:spcAft>
                <a:spcPts val="0"/>
              </a:spcAft>
              <a:buClr>
                <a:srgbClr val="000000"/>
              </a:buClr>
              <a:buSzPts val="1800"/>
              <a:buFont typeface="Proxima Nova"/>
              <a:buNone/>
              <a:defRPr sz="1800">
                <a:latin typeface="Proxima Nova"/>
                <a:ea typeface="Proxima Nova"/>
                <a:cs typeface="Proxima Nova"/>
                <a:sym typeface="Proxima Nova"/>
              </a:defRPr>
            </a:lvl5pPr>
            <a:lvl6pPr indent="0" lvl="5" marL="0" algn="l">
              <a:lnSpc>
                <a:spcPct val="144444"/>
              </a:lnSpc>
              <a:spcBef>
                <a:spcPts val="0"/>
              </a:spcBef>
              <a:spcAft>
                <a:spcPts val="0"/>
              </a:spcAft>
              <a:buClr>
                <a:srgbClr val="000000"/>
              </a:buClr>
              <a:buSzPts val="1800"/>
              <a:buFont typeface="Proxima Nova"/>
              <a:buNone/>
              <a:defRPr sz="1800">
                <a:latin typeface="Proxima Nova"/>
                <a:ea typeface="Proxima Nova"/>
                <a:cs typeface="Proxima Nova"/>
                <a:sym typeface="Proxima Nova"/>
              </a:defRPr>
            </a:lvl6pPr>
            <a:lvl7pPr indent="0" lvl="6" marL="0" algn="l">
              <a:lnSpc>
                <a:spcPct val="144444"/>
              </a:lnSpc>
              <a:spcBef>
                <a:spcPts val="0"/>
              </a:spcBef>
              <a:spcAft>
                <a:spcPts val="0"/>
              </a:spcAft>
              <a:buClr>
                <a:srgbClr val="000000"/>
              </a:buClr>
              <a:buSzPts val="1800"/>
              <a:buFont typeface="Proxima Nova"/>
              <a:buNone/>
              <a:defRPr sz="1800">
                <a:latin typeface="Proxima Nova"/>
                <a:ea typeface="Proxima Nova"/>
                <a:cs typeface="Proxima Nova"/>
                <a:sym typeface="Proxima Nova"/>
              </a:defRPr>
            </a:lvl7pPr>
            <a:lvl8pPr indent="0" lvl="7" marL="0" algn="l">
              <a:lnSpc>
                <a:spcPct val="144444"/>
              </a:lnSpc>
              <a:spcBef>
                <a:spcPts val="0"/>
              </a:spcBef>
              <a:spcAft>
                <a:spcPts val="0"/>
              </a:spcAft>
              <a:buClr>
                <a:srgbClr val="000000"/>
              </a:buClr>
              <a:buSzPts val="1800"/>
              <a:buFont typeface="Proxima Nova"/>
              <a:buNone/>
              <a:defRPr sz="1800">
                <a:latin typeface="Proxima Nova"/>
                <a:ea typeface="Proxima Nova"/>
                <a:cs typeface="Proxima Nova"/>
                <a:sym typeface="Proxima Nova"/>
              </a:defRPr>
            </a:lvl8pPr>
            <a:lvl9pPr indent="0" lvl="8" marL="0" algn="l">
              <a:lnSpc>
                <a:spcPct val="144444"/>
              </a:lnSpc>
              <a:spcBef>
                <a:spcPts val="0"/>
              </a:spcBef>
              <a:spcAft>
                <a:spcPts val="0"/>
              </a:spcAft>
              <a:buClr>
                <a:srgbClr val="000000"/>
              </a:buClr>
              <a:buSzPts val="1800"/>
              <a:buFont typeface="Proxima Nova"/>
              <a:buNone/>
              <a:defRPr sz="1800">
                <a:latin typeface="Proxima Nova"/>
                <a:ea typeface="Proxima Nova"/>
                <a:cs typeface="Proxima Nova"/>
                <a:sym typeface="Proxima Nova"/>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59" name="Shape 59"/>
        <p:cNvGrpSpPr/>
        <p:nvPr/>
      </p:nvGrpSpPr>
      <p:grpSpPr>
        <a:xfrm>
          <a:off x="0" y="0"/>
          <a:ext cx="0" cy="0"/>
          <a:chOff x="0" y="0"/>
          <a:chExt cx="0" cy="0"/>
        </a:xfrm>
      </p:grpSpPr>
      <p:sp>
        <p:nvSpPr>
          <p:cNvPr id="60" name="Google Shape;60;p28"/>
          <p:cNvSpPr txBox="1"/>
          <p:nvPr>
            <p:ph type="title"/>
          </p:nvPr>
        </p:nvSpPr>
        <p:spPr>
          <a:xfrm>
            <a:off x="1219200" y="1219200"/>
            <a:ext cx="21945600" cy="2298700"/>
          </a:xfrm>
          <a:prstGeom prst="rect">
            <a:avLst/>
          </a:prstGeom>
          <a:noFill/>
          <a:ln>
            <a:noFill/>
          </a:ln>
        </p:spPr>
        <p:txBody>
          <a:bodyPr anchorCtr="0" anchor="t" bIns="50800" lIns="50800" spcFirstLastPara="1" rIns="50800" wrap="square" tIns="50800">
            <a:normAutofit/>
          </a:bodyPr>
          <a:lstStyle>
            <a:lvl1pPr lvl="0" algn="l">
              <a:lnSpc>
                <a:spcPct val="80000"/>
              </a:lnSpc>
              <a:spcBef>
                <a:spcPts val="0"/>
              </a:spcBef>
              <a:spcAft>
                <a:spcPts val="0"/>
              </a:spcAft>
              <a:buClr>
                <a:srgbClr val="00BFF3"/>
              </a:buClr>
              <a:buSzPts val="1800"/>
              <a:buNone/>
              <a:defRPr/>
            </a:lvl1pPr>
            <a:lvl2pPr lvl="1" algn="l">
              <a:lnSpc>
                <a:spcPct val="80000"/>
              </a:lnSpc>
              <a:spcBef>
                <a:spcPts val="0"/>
              </a:spcBef>
              <a:spcAft>
                <a:spcPts val="0"/>
              </a:spcAft>
              <a:buClr>
                <a:srgbClr val="00BFF3"/>
              </a:buClr>
              <a:buSzPts val="1800"/>
              <a:buNone/>
              <a:defRPr/>
            </a:lvl2pPr>
            <a:lvl3pPr lvl="2" algn="l">
              <a:lnSpc>
                <a:spcPct val="80000"/>
              </a:lnSpc>
              <a:spcBef>
                <a:spcPts val="0"/>
              </a:spcBef>
              <a:spcAft>
                <a:spcPts val="0"/>
              </a:spcAft>
              <a:buClr>
                <a:srgbClr val="00BFF3"/>
              </a:buClr>
              <a:buSzPts val="1800"/>
              <a:buNone/>
              <a:defRPr/>
            </a:lvl3pPr>
            <a:lvl4pPr lvl="3" algn="l">
              <a:lnSpc>
                <a:spcPct val="80000"/>
              </a:lnSpc>
              <a:spcBef>
                <a:spcPts val="0"/>
              </a:spcBef>
              <a:spcAft>
                <a:spcPts val="0"/>
              </a:spcAft>
              <a:buClr>
                <a:srgbClr val="00BFF3"/>
              </a:buClr>
              <a:buSzPts val="1800"/>
              <a:buNone/>
              <a:defRPr/>
            </a:lvl4pPr>
            <a:lvl5pPr lvl="4" algn="l">
              <a:lnSpc>
                <a:spcPct val="80000"/>
              </a:lnSpc>
              <a:spcBef>
                <a:spcPts val="0"/>
              </a:spcBef>
              <a:spcAft>
                <a:spcPts val="0"/>
              </a:spcAft>
              <a:buClr>
                <a:srgbClr val="00BFF3"/>
              </a:buClr>
              <a:buSzPts val="1800"/>
              <a:buNone/>
              <a:defRPr/>
            </a:lvl5pPr>
            <a:lvl6pPr lvl="5" algn="l">
              <a:lnSpc>
                <a:spcPct val="80000"/>
              </a:lnSpc>
              <a:spcBef>
                <a:spcPts val="0"/>
              </a:spcBef>
              <a:spcAft>
                <a:spcPts val="0"/>
              </a:spcAft>
              <a:buClr>
                <a:srgbClr val="00BFF3"/>
              </a:buClr>
              <a:buSzPts val="1800"/>
              <a:buNone/>
              <a:defRPr/>
            </a:lvl6pPr>
            <a:lvl7pPr lvl="6" algn="l">
              <a:lnSpc>
                <a:spcPct val="80000"/>
              </a:lnSpc>
              <a:spcBef>
                <a:spcPts val="0"/>
              </a:spcBef>
              <a:spcAft>
                <a:spcPts val="0"/>
              </a:spcAft>
              <a:buClr>
                <a:srgbClr val="00BFF3"/>
              </a:buClr>
              <a:buSzPts val="1800"/>
              <a:buNone/>
              <a:defRPr/>
            </a:lvl7pPr>
            <a:lvl8pPr lvl="7" algn="l">
              <a:lnSpc>
                <a:spcPct val="80000"/>
              </a:lnSpc>
              <a:spcBef>
                <a:spcPts val="0"/>
              </a:spcBef>
              <a:spcAft>
                <a:spcPts val="0"/>
              </a:spcAft>
              <a:buClr>
                <a:srgbClr val="00BFF3"/>
              </a:buClr>
              <a:buSzPts val="1800"/>
              <a:buNone/>
              <a:defRPr/>
            </a:lvl8pPr>
            <a:lvl9pPr lvl="8" algn="l">
              <a:lnSpc>
                <a:spcPct val="80000"/>
              </a:lnSpc>
              <a:spcBef>
                <a:spcPts val="0"/>
              </a:spcBef>
              <a:spcAft>
                <a:spcPts val="0"/>
              </a:spcAft>
              <a:buClr>
                <a:srgbClr val="00BFF3"/>
              </a:buClr>
              <a:buSzPts val="1800"/>
              <a:buNone/>
              <a:defRPr/>
            </a:lvl9pPr>
          </a:lstStyle>
          <a:p/>
        </p:txBody>
      </p:sp>
      <p:sp>
        <p:nvSpPr>
          <p:cNvPr id="61" name="Google Shape;61;p28"/>
          <p:cNvSpPr txBox="1"/>
          <p:nvPr>
            <p:ph idx="12" type="sldNum"/>
          </p:nvPr>
        </p:nvSpPr>
        <p:spPr>
          <a:xfrm>
            <a:off x="23622000" y="13080999"/>
            <a:ext cx="336728" cy="413767"/>
          </a:xfrm>
          <a:prstGeom prst="rect">
            <a:avLst/>
          </a:prstGeom>
          <a:noFill/>
          <a:ln>
            <a:noFill/>
          </a:ln>
        </p:spPr>
        <p:txBody>
          <a:bodyPr anchorCtr="0" anchor="b" bIns="50800" lIns="50800" spcFirstLastPara="1" rIns="50800" wrap="square" tIns="50800">
            <a:spAutoFit/>
          </a:bodyPr>
          <a:lstStyle>
            <a:lvl1pPr indent="0" lvl="0" marL="0" algn="l">
              <a:lnSpc>
                <a:spcPct val="144444"/>
              </a:lnSpc>
              <a:spcBef>
                <a:spcPts val="0"/>
              </a:spcBef>
              <a:spcAft>
                <a:spcPts val="0"/>
              </a:spcAft>
              <a:buClr>
                <a:srgbClr val="000000"/>
              </a:buClr>
              <a:buSzPts val="1800"/>
              <a:buFont typeface="Proxima Nova"/>
              <a:buNone/>
              <a:defRPr sz="1800">
                <a:latin typeface="Proxima Nova"/>
                <a:ea typeface="Proxima Nova"/>
                <a:cs typeface="Proxima Nova"/>
                <a:sym typeface="Proxima Nova"/>
              </a:defRPr>
            </a:lvl1pPr>
            <a:lvl2pPr indent="0" lvl="1" marL="0" algn="l">
              <a:lnSpc>
                <a:spcPct val="144444"/>
              </a:lnSpc>
              <a:spcBef>
                <a:spcPts val="0"/>
              </a:spcBef>
              <a:spcAft>
                <a:spcPts val="0"/>
              </a:spcAft>
              <a:buClr>
                <a:srgbClr val="000000"/>
              </a:buClr>
              <a:buSzPts val="1800"/>
              <a:buFont typeface="Proxima Nova"/>
              <a:buNone/>
              <a:defRPr sz="1800">
                <a:latin typeface="Proxima Nova"/>
                <a:ea typeface="Proxima Nova"/>
                <a:cs typeface="Proxima Nova"/>
                <a:sym typeface="Proxima Nova"/>
              </a:defRPr>
            </a:lvl2pPr>
            <a:lvl3pPr indent="0" lvl="2" marL="0" algn="l">
              <a:lnSpc>
                <a:spcPct val="144444"/>
              </a:lnSpc>
              <a:spcBef>
                <a:spcPts val="0"/>
              </a:spcBef>
              <a:spcAft>
                <a:spcPts val="0"/>
              </a:spcAft>
              <a:buClr>
                <a:srgbClr val="000000"/>
              </a:buClr>
              <a:buSzPts val="1800"/>
              <a:buFont typeface="Proxima Nova"/>
              <a:buNone/>
              <a:defRPr sz="1800">
                <a:latin typeface="Proxima Nova"/>
                <a:ea typeface="Proxima Nova"/>
                <a:cs typeface="Proxima Nova"/>
                <a:sym typeface="Proxima Nova"/>
              </a:defRPr>
            </a:lvl3pPr>
            <a:lvl4pPr indent="0" lvl="3" marL="0" algn="l">
              <a:lnSpc>
                <a:spcPct val="144444"/>
              </a:lnSpc>
              <a:spcBef>
                <a:spcPts val="0"/>
              </a:spcBef>
              <a:spcAft>
                <a:spcPts val="0"/>
              </a:spcAft>
              <a:buClr>
                <a:srgbClr val="000000"/>
              </a:buClr>
              <a:buSzPts val="1800"/>
              <a:buFont typeface="Proxima Nova"/>
              <a:buNone/>
              <a:defRPr sz="1800">
                <a:latin typeface="Proxima Nova"/>
                <a:ea typeface="Proxima Nova"/>
                <a:cs typeface="Proxima Nova"/>
                <a:sym typeface="Proxima Nova"/>
              </a:defRPr>
            </a:lvl4pPr>
            <a:lvl5pPr indent="0" lvl="4" marL="0" algn="l">
              <a:lnSpc>
                <a:spcPct val="144444"/>
              </a:lnSpc>
              <a:spcBef>
                <a:spcPts val="0"/>
              </a:spcBef>
              <a:spcAft>
                <a:spcPts val="0"/>
              </a:spcAft>
              <a:buClr>
                <a:srgbClr val="000000"/>
              </a:buClr>
              <a:buSzPts val="1800"/>
              <a:buFont typeface="Proxima Nova"/>
              <a:buNone/>
              <a:defRPr sz="1800">
                <a:latin typeface="Proxima Nova"/>
                <a:ea typeface="Proxima Nova"/>
                <a:cs typeface="Proxima Nova"/>
                <a:sym typeface="Proxima Nova"/>
              </a:defRPr>
            </a:lvl5pPr>
            <a:lvl6pPr indent="0" lvl="5" marL="0" algn="l">
              <a:lnSpc>
                <a:spcPct val="144444"/>
              </a:lnSpc>
              <a:spcBef>
                <a:spcPts val="0"/>
              </a:spcBef>
              <a:spcAft>
                <a:spcPts val="0"/>
              </a:spcAft>
              <a:buClr>
                <a:srgbClr val="000000"/>
              </a:buClr>
              <a:buSzPts val="1800"/>
              <a:buFont typeface="Proxima Nova"/>
              <a:buNone/>
              <a:defRPr sz="1800">
                <a:latin typeface="Proxima Nova"/>
                <a:ea typeface="Proxima Nova"/>
                <a:cs typeface="Proxima Nova"/>
                <a:sym typeface="Proxima Nova"/>
              </a:defRPr>
            </a:lvl6pPr>
            <a:lvl7pPr indent="0" lvl="6" marL="0" algn="l">
              <a:lnSpc>
                <a:spcPct val="144444"/>
              </a:lnSpc>
              <a:spcBef>
                <a:spcPts val="0"/>
              </a:spcBef>
              <a:spcAft>
                <a:spcPts val="0"/>
              </a:spcAft>
              <a:buClr>
                <a:srgbClr val="000000"/>
              </a:buClr>
              <a:buSzPts val="1800"/>
              <a:buFont typeface="Proxima Nova"/>
              <a:buNone/>
              <a:defRPr sz="1800">
                <a:latin typeface="Proxima Nova"/>
                <a:ea typeface="Proxima Nova"/>
                <a:cs typeface="Proxima Nova"/>
                <a:sym typeface="Proxima Nova"/>
              </a:defRPr>
            </a:lvl7pPr>
            <a:lvl8pPr indent="0" lvl="7" marL="0" algn="l">
              <a:lnSpc>
                <a:spcPct val="144444"/>
              </a:lnSpc>
              <a:spcBef>
                <a:spcPts val="0"/>
              </a:spcBef>
              <a:spcAft>
                <a:spcPts val="0"/>
              </a:spcAft>
              <a:buClr>
                <a:srgbClr val="000000"/>
              </a:buClr>
              <a:buSzPts val="1800"/>
              <a:buFont typeface="Proxima Nova"/>
              <a:buNone/>
              <a:defRPr sz="1800">
                <a:latin typeface="Proxima Nova"/>
                <a:ea typeface="Proxima Nova"/>
                <a:cs typeface="Proxima Nova"/>
                <a:sym typeface="Proxima Nova"/>
              </a:defRPr>
            </a:lvl8pPr>
            <a:lvl9pPr indent="0" lvl="8" marL="0" algn="l">
              <a:lnSpc>
                <a:spcPct val="144444"/>
              </a:lnSpc>
              <a:spcBef>
                <a:spcPts val="0"/>
              </a:spcBef>
              <a:spcAft>
                <a:spcPts val="0"/>
              </a:spcAft>
              <a:buClr>
                <a:srgbClr val="000000"/>
              </a:buClr>
              <a:buSzPts val="1800"/>
              <a:buFont typeface="Proxima Nova"/>
              <a:buNone/>
              <a:defRPr sz="1800">
                <a:latin typeface="Proxima Nova"/>
                <a:ea typeface="Proxima Nova"/>
                <a:cs typeface="Proxima Nova"/>
                <a:sym typeface="Proxima Nova"/>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Agenda">
    <p:bg>
      <p:bgPr>
        <a:solidFill>
          <a:srgbClr val="FFC617"/>
        </a:solidFill>
      </p:bgPr>
    </p:bg>
    <p:spTree>
      <p:nvGrpSpPr>
        <p:cNvPr id="62" name="Shape 62"/>
        <p:cNvGrpSpPr/>
        <p:nvPr/>
      </p:nvGrpSpPr>
      <p:grpSpPr>
        <a:xfrm>
          <a:off x="0" y="0"/>
          <a:ext cx="0" cy="0"/>
          <a:chOff x="0" y="0"/>
          <a:chExt cx="0" cy="0"/>
        </a:xfrm>
      </p:grpSpPr>
      <p:sp>
        <p:nvSpPr>
          <p:cNvPr id="63" name="Google Shape;63;p29"/>
          <p:cNvSpPr txBox="1"/>
          <p:nvPr>
            <p:ph type="title"/>
          </p:nvPr>
        </p:nvSpPr>
        <p:spPr>
          <a:xfrm>
            <a:off x="1219200" y="1219200"/>
            <a:ext cx="21945600" cy="2298700"/>
          </a:xfrm>
          <a:prstGeom prst="rect">
            <a:avLst/>
          </a:prstGeom>
          <a:noFill/>
          <a:ln>
            <a:noFill/>
          </a:ln>
        </p:spPr>
        <p:txBody>
          <a:bodyPr anchorCtr="0" anchor="t" bIns="50800" lIns="50800" spcFirstLastPara="1" rIns="50800" wrap="square" tIns="50800">
            <a:normAutofit/>
          </a:bodyPr>
          <a:lstStyle>
            <a:lvl1pPr lvl="0" algn="l">
              <a:lnSpc>
                <a:spcPct val="80000"/>
              </a:lnSpc>
              <a:spcBef>
                <a:spcPts val="0"/>
              </a:spcBef>
              <a:spcAft>
                <a:spcPts val="0"/>
              </a:spcAft>
              <a:buClr>
                <a:srgbClr val="FFFFFF"/>
              </a:buClr>
              <a:buSzPts val="14000"/>
              <a:buFont typeface="Arial"/>
              <a:buNone/>
              <a:defRPr sz="14000">
                <a:solidFill>
                  <a:srgbClr val="FFFFFF"/>
                </a:solidFill>
              </a:defRPr>
            </a:lvl1pPr>
            <a:lvl2pPr lvl="1" algn="l">
              <a:lnSpc>
                <a:spcPct val="80000"/>
              </a:lnSpc>
              <a:spcBef>
                <a:spcPts val="0"/>
              </a:spcBef>
              <a:spcAft>
                <a:spcPts val="0"/>
              </a:spcAft>
              <a:buClr>
                <a:srgbClr val="00BFF3"/>
              </a:buClr>
              <a:buSzPts val="1800"/>
              <a:buNone/>
              <a:defRPr/>
            </a:lvl2pPr>
            <a:lvl3pPr lvl="2" algn="l">
              <a:lnSpc>
                <a:spcPct val="80000"/>
              </a:lnSpc>
              <a:spcBef>
                <a:spcPts val="0"/>
              </a:spcBef>
              <a:spcAft>
                <a:spcPts val="0"/>
              </a:spcAft>
              <a:buClr>
                <a:srgbClr val="00BFF3"/>
              </a:buClr>
              <a:buSzPts val="1800"/>
              <a:buNone/>
              <a:defRPr/>
            </a:lvl3pPr>
            <a:lvl4pPr lvl="3" algn="l">
              <a:lnSpc>
                <a:spcPct val="80000"/>
              </a:lnSpc>
              <a:spcBef>
                <a:spcPts val="0"/>
              </a:spcBef>
              <a:spcAft>
                <a:spcPts val="0"/>
              </a:spcAft>
              <a:buClr>
                <a:srgbClr val="00BFF3"/>
              </a:buClr>
              <a:buSzPts val="1800"/>
              <a:buNone/>
              <a:defRPr/>
            </a:lvl4pPr>
            <a:lvl5pPr lvl="4" algn="l">
              <a:lnSpc>
                <a:spcPct val="80000"/>
              </a:lnSpc>
              <a:spcBef>
                <a:spcPts val="0"/>
              </a:spcBef>
              <a:spcAft>
                <a:spcPts val="0"/>
              </a:spcAft>
              <a:buClr>
                <a:srgbClr val="00BFF3"/>
              </a:buClr>
              <a:buSzPts val="1800"/>
              <a:buNone/>
              <a:defRPr/>
            </a:lvl5pPr>
            <a:lvl6pPr lvl="5" algn="l">
              <a:lnSpc>
                <a:spcPct val="80000"/>
              </a:lnSpc>
              <a:spcBef>
                <a:spcPts val="0"/>
              </a:spcBef>
              <a:spcAft>
                <a:spcPts val="0"/>
              </a:spcAft>
              <a:buClr>
                <a:srgbClr val="00BFF3"/>
              </a:buClr>
              <a:buSzPts val="1800"/>
              <a:buNone/>
              <a:defRPr/>
            </a:lvl6pPr>
            <a:lvl7pPr lvl="6" algn="l">
              <a:lnSpc>
                <a:spcPct val="80000"/>
              </a:lnSpc>
              <a:spcBef>
                <a:spcPts val="0"/>
              </a:spcBef>
              <a:spcAft>
                <a:spcPts val="0"/>
              </a:spcAft>
              <a:buClr>
                <a:srgbClr val="00BFF3"/>
              </a:buClr>
              <a:buSzPts val="1800"/>
              <a:buNone/>
              <a:defRPr/>
            </a:lvl7pPr>
            <a:lvl8pPr lvl="7" algn="l">
              <a:lnSpc>
                <a:spcPct val="80000"/>
              </a:lnSpc>
              <a:spcBef>
                <a:spcPts val="0"/>
              </a:spcBef>
              <a:spcAft>
                <a:spcPts val="0"/>
              </a:spcAft>
              <a:buClr>
                <a:srgbClr val="00BFF3"/>
              </a:buClr>
              <a:buSzPts val="1800"/>
              <a:buNone/>
              <a:defRPr/>
            </a:lvl8pPr>
            <a:lvl9pPr lvl="8" algn="l">
              <a:lnSpc>
                <a:spcPct val="80000"/>
              </a:lnSpc>
              <a:spcBef>
                <a:spcPts val="0"/>
              </a:spcBef>
              <a:spcAft>
                <a:spcPts val="0"/>
              </a:spcAft>
              <a:buClr>
                <a:srgbClr val="00BFF3"/>
              </a:buClr>
              <a:buSzPts val="1800"/>
              <a:buNone/>
              <a:defRPr/>
            </a:lvl9pPr>
          </a:lstStyle>
          <a:p/>
        </p:txBody>
      </p:sp>
      <p:sp>
        <p:nvSpPr>
          <p:cNvPr id="64" name="Google Shape;64;p29"/>
          <p:cNvSpPr txBox="1"/>
          <p:nvPr>
            <p:ph idx="1" type="body"/>
          </p:nvPr>
        </p:nvSpPr>
        <p:spPr>
          <a:xfrm>
            <a:off x="1219200" y="3594100"/>
            <a:ext cx="21945600" cy="8902700"/>
          </a:xfrm>
          <a:prstGeom prst="rect">
            <a:avLst/>
          </a:prstGeom>
          <a:noFill/>
          <a:ln>
            <a:noFill/>
          </a:ln>
        </p:spPr>
        <p:txBody>
          <a:bodyPr anchorCtr="0" anchor="t" bIns="50800" lIns="50800" spcFirstLastPara="1" rIns="50800" wrap="square" tIns="50800">
            <a:normAutofit/>
          </a:bodyPr>
          <a:lstStyle>
            <a:lvl1pPr indent="-228600" lvl="0" marL="457200" algn="l">
              <a:lnSpc>
                <a:spcPct val="140000"/>
              </a:lnSpc>
              <a:spcBef>
                <a:spcPts val="0"/>
              </a:spcBef>
              <a:spcAft>
                <a:spcPts val="0"/>
              </a:spcAft>
              <a:buClr>
                <a:srgbClr val="000000"/>
              </a:buClr>
              <a:buSzPts val="5400"/>
              <a:buFont typeface="Proxima Nova"/>
              <a:buNone/>
              <a:defRPr sz="5400">
                <a:solidFill>
                  <a:srgbClr val="000000"/>
                </a:solidFill>
              </a:defRPr>
            </a:lvl1pPr>
            <a:lvl2pPr indent="-228600" lvl="1" marL="914400" algn="l">
              <a:lnSpc>
                <a:spcPct val="140000"/>
              </a:lnSpc>
              <a:spcBef>
                <a:spcPts val="0"/>
              </a:spcBef>
              <a:spcAft>
                <a:spcPts val="0"/>
              </a:spcAft>
              <a:buClr>
                <a:srgbClr val="000000"/>
              </a:buClr>
              <a:buSzPts val="5400"/>
              <a:buFont typeface="Proxima Nova"/>
              <a:buNone/>
              <a:defRPr sz="5400">
                <a:solidFill>
                  <a:srgbClr val="000000"/>
                </a:solidFill>
              </a:defRPr>
            </a:lvl2pPr>
            <a:lvl3pPr indent="-228600" lvl="2" marL="1371600" algn="l">
              <a:lnSpc>
                <a:spcPct val="140000"/>
              </a:lnSpc>
              <a:spcBef>
                <a:spcPts val="0"/>
              </a:spcBef>
              <a:spcAft>
                <a:spcPts val="0"/>
              </a:spcAft>
              <a:buClr>
                <a:srgbClr val="000000"/>
              </a:buClr>
              <a:buSzPts val="5400"/>
              <a:buFont typeface="Proxima Nova"/>
              <a:buNone/>
              <a:defRPr sz="5400">
                <a:solidFill>
                  <a:srgbClr val="000000"/>
                </a:solidFill>
              </a:defRPr>
            </a:lvl3pPr>
            <a:lvl4pPr indent="-228600" lvl="3" marL="1828800" algn="l">
              <a:lnSpc>
                <a:spcPct val="140000"/>
              </a:lnSpc>
              <a:spcBef>
                <a:spcPts val="0"/>
              </a:spcBef>
              <a:spcAft>
                <a:spcPts val="0"/>
              </a:spcAft>
              <a:buClr>
                <a:srgbClr val="000000"/>
              </a:buClr>
              <a:buSzPts val="5400"/>
              <a:buFont typeface="Proxima Nova"/>
              <a:buNone/>
              <a:defRPr sz="5400">
                <a:solidFill>
                  <a:srgbClr val="000000"/>
                </a:solidFill>
              </a:defRPr>
            </a:lvl4pPr>
            <a:lvl5pPr indent="-228600" lvl="4" marL="2286000" algn="l">
              <a:lnSpc>
                <a:spcPct val="140000"/>
              </a:lnSpc>
              <a:spcBef>
                <a:spcPts val="0"/>
              </a:spcBef>
              <a:spcAft>
                <a:spcPts val="0"/>
              </a:spcAft>
              <a:buClr>
                <a:srgbClr val="000000"/>
              </a:buClr>
              <a:buSzPts val="5400"/>
              <a:buFont typeface="Proxima Nova"/>
              <a:buNone/>
              <a:defRPr sz="5400">
                <a:solidFill>
                  <a:srgbClr val="000000"/>
                </a:solidFill>
              </a:defRPr>
            </a:lvl5pPr>
            <a:lvl6pPr indent="-514350" lvl="5" marL="2743200" algn="l">
              <a:lnSpc>
                <a:spcPct val="80000"/>
              </a:lnSpc>
              <a:spcBef>
                <a:spcPts val="2400"/>
              </a:spcBef>
              <a:spcAft>
                <a:spcPts val="0"/>
              </a:spcAft>
              <a:buSzPts val="4500"/>
              <a:buChar char="-"/>
              <a:defRPr/>
            </a:lvl6pPr>
            <a:lvl7pPr indent="-514350" lvl="6" marL="3200400" algn="l">
              <a:lnSpc>
                <a:spcPct val="80000"/>
              </a:lnSpc>
              <a:spcBef>
                <a:spcPts val="2400"/>
              </a:spcBef>
              <a:spcAft>
                <a:spcPts val="0"/>
              </a:spcAft>
              <a:buSzPts val="4500"/>
              <a:buChar char="-"/>
              <a:defRPr/>
            </a:lvl7pPr>
            <a:lvl8pPr indent="-514350" lvl="7" marL="3657600" algn="l">
              <a:lnSpc>
                <a:spcPct val="80000"/>
              </a:lnSpc>
              <a:spcBef>
                <a:spcPts val="2400"/>
              </a:spcBef>
              <a:spcAft>
                <a:spcPts val="0"/>
              </a:spcAft>
              <a:buSzPts val="4500"/>
              <a:buChar char="-"/>
              <a:defRPr/>
            </a:lvl8pPr>
            <a:lvl9pPr indent="-514350" lvl="8" marL="4114800" algn="l">
              <a:lnSpc>
                <a:spcPct val="80000"/>
              </a:lnSpc>
              <a:spcBef>
                <a:spcPts val="2400"/>
              </a:spcBef>
              <a:spcAft>
                <a:spcPts val="0"/>
              </a:spcAft>
              <a:buSzPts val="4500"/>
              <a:buChar char="-"/>
              <a:defRPr/>
            </a:lvl9pPr>
          </a:lstStyle>
          <a:p/>
        </p:txBody>
      </p:sp>
      <p:sp>
        <p:nvSpPr>
          <p:cNvPr id="65" name="Google Shape;65;p29"/>
          <p:cNvSpPr txBox="1"/>
          <p:nvPr>
            <p:ph idx="12" type="sldNum"/>
          </p:nvPr>
        </p:nvSpPr>
        <p:spPr>
          <a:xfrm>
            <a:off x="23622000" y="13080999"/>
            <a:ext cx="336728" cy="413767"/>
          </a:xfrm>
          <a:prstGeom prst="rect">
            <a:avLst/>
          </a:prstGeom>
          <a:noFill/>
          <a:ln>
            <a:noFill/>
          </a:ln>
        </p:spPr>
        <p:txBody>
          <a:bodyPr anchorCtr="0" anchor="b" bIns="50800" lIns="50800" spcFirstLastPara="1" rIns="50800" wrap="square" tIns="50800">
            <a:spAutoFit/>
          </a:bodyPr>
          <a:lstStyle>
            <a:lvl1pPr indent="0" lvl="0" marL="0" algn="l">
              <a:lnSpc>
                <a:spcPct val="144444"/>
              </a:lnSpc>
              <a:spcBef>
                <a:spcPts val="0"/>
              </a:spcBef>
              <a:spcAft>
                <a:spcPts val="0"/>
              </a:spcAft>
              <a:buClr>
                <a:srgbClr val="000000"/>
              </a:buClr>
              <a:buSzPts val="1800"/>
              <a:buFont typeface="Proxima Nova"/>
              <a:buNone/>
              <a:defRPr sz="1800">
                <a:latin typeface="Proxima Nova"/>
                <a:ea typeface="Proxima Nova"/>
                <a:cs typeface="Proxima Nova"/>
                <a:sym typeface="Proxima Nova"/>
              </a:defRPr>
            </a:lvl1pPr>
            <a:lvl2pPr indent="0" lvl="1" marL="0" algn="l">
              <a:lnSpc>
                <a:spcPct val="144444"/>
              </a:lnSpc>
              <a:spcBef>
                <a:spcPts val="0"/>
              </a:spcBef>
              <a:spcAft>
                <a:spcPts val="0"/>
              </a:spcAft>
              <a:buClr>
                <a:srgbClr val="000000"/>
              </a:buClr>
              <a:buSzPts val="1800"/>
              <a:buFont typeface="Proxima Nova"/>
              <a:buNone/>
              <a:defRPr sz="1800">
                <a:latin typeface="Proxima Nova"/>
                <a:ea typeface="Proxima Nova"/>
                <a:cs typeface="Proxima Nova"/>
                <a:sym typeface="Proxima Nova"/>
              </a:defRPr>
            </a:lvl2pPr>
            <a:lvl3pPr indent="0" lvl="2" marL="0" algn="l">
              <a:lnSpc>
                <a:spcPct val="144444"/>
              </a:lnSpc>
              <a:spcBef>
                <a:spcPts val="0"/>
              </a:spcBef>
              <a:spcAft>
                <a:spcPts val="0"/>
              </a:spcAft>
              <a:buClr>
                <a:srgbClr val="000000"/>
              </a:buClr>
              <a:buSzPts val="1800"/>
              <a:buFont typeface="Proxima Nova"/>
              <a:buNone/>
              <a:defRPr sz="1800">
                <a:latin typeface="Proxima Nova"/>
                <a:ea typeface="Proxima Nova"/>
                <a:cs typeface="Proxima Nova"/>
                <a:sym typeface="Proxima Nova"/>
              </a:defRPr>
            </a:lvl3pPr>
            <a:lvl4pPr indent="0" lvl="3" marL="0" algn="l">
              <a:lnSpc>
                <a:spcPct val="144444"/>
              </a:lnSpc>
              <a:spcBef>
                <a:spcPts val="0"/>
              </a:spcBef>
              <a:spcAft>
                <a:spcPts val="0"/>
              </a:spcAft>
              <a:buClr>
                <a:srgbClr val="000000"/>
              </a:buClr>
              <a:buSzPts val="1800"/>
              <a:buFont typeface="Proxima Nova"/>
              <a:buNone/>
              <a:defRPr sz="1800">
                <a:latin typeface="Proxima Nova"/>
                <a:ea typeface="Proxima Nova"/>
                <a:cs typeface="Proxima Nova"/>
                <a:sym typeface="Proxima Nova"/>
              </a:defRPr>
            </a:lvl4pPr>
            <a:lvl5pPr indent="0" lvl="4" marL="0" algn="l">
              <a:lnSpc>
                <a:spcPct val="144444"/>
              </a:lnSpc>
              <a:spcBef>
                <a:spcPts val="0"/>
              </a:spcBef>
              <a:spcAft>
                <a:spcPts val="0"/>
              </a:spcAft>
              <a:buClr>
                <a:srgbClr val="000000"/>
              </a:buClr>
              <a:buSzPts val="1800"/>
              <a:buFont typeface="Proxima Nova"/>
              <a:buNone/>
              <a:defRPr sz="1800">
                <a:latin typeface="Proxima Nova"/>
                <a:ea typeface="Proxima Nova"/>
                <a:cs typeface="Proxima Nova"/>
                <a:sym typeface="Proxima Nova"/>
              </a:defRPr>
            </a:lvl5pPr>
            <a:lvl6pPr indent="0" lvl="5" marL="0" algn="l">
              <a:lnSpc>
                <a:spcPct val="144444"/>
              </a:lnSpc>
              <a:spcBef>
                <a:spcPts val="0"/>
              </a:spcBef>
              <a:spcAft>
                <a:spcPts val="0"/>
              </a:spcAft>
              <a:buClr>
                <a:srgbClr val="000000"/>
              </a:buClr>
              <a:buSzPts val="1800"/>
              <a:buFont typeface="Proxima Nova"/>
              <a:buNone/>
              <a:defRPr sz="1800">
                <a:latin typeface="Proxima Nova"/>
                <a:ea typeface="Proxima Nova"/>
                <a:cs typeface="Proxima Nova"/>
                <a:sym typeface="Proxima Nova"/>
              </a:defRPr>
            </a:lvl6pPr>
            <a:lvl7pPr indent="0" lvl="6" marL="0" algn="l">
              <a:lnSpc>
                <a:spcPct val="144444"/>
              </a:lnSpc>
              <a:spcBef>
                <a:spcPts val="0"/>
              </a:spcBef>
              <a:spcAft>
                <a:spcPts val="0"/>
              </a:spcAft>
              <a:buClr>
                <a:srgbClr val="000000"/>
              </a:buClr>
              <a:buSzPts val="1800"/>
              <a:buFont typeface="Proxima Nova"/>
              <a:buNone/>
              <a:defRPr sz="1800">
                <a:latin typeface="Proxima Nova"/>
                <a:ea typeface="Proxima Nova"/>
                <a:cs typeface="Proxima Nova"/>
                <a:sym typeface="Proxima Nova"/>
              </a:defRPr>
            </a:lvl7pPr>
            <a:lvl8pPr indent="0" lvl="7" marL="0" algn="l">
              <a:lnSpc>
                <a:spcPct val="144444"/>
              </a:lnSpc>
              <a:spcBef>
                <a:spcPts val="0"/>
              </a:spcBef>
              <a:spcAft>
                <a:spcPts val="0"/>
              </a:spcAft>
              <a:buClr>
                <a:srgbClr val="000000"/>
              </a:buClr>
              <a:buSzPts val="1800"/>
              <a:buFont typeface="Proxima Nova"/>
              <a:buNone/>
              <a:defRPr sz="1800">
                <a:latin typeface="Proxima Nova"/>
                <a:ea typeface="Proxima Nova"/>
                <a:cs typeface="Proxima Nova"/>
                <a:sym typeface="Proxima Nova"/>
              </a:defRPr>
            </a:lvl8pPr>
            <a:lvl9pPr indent="0" lvl="8" marL="0" algn="l">
              <a:lnSpc>
                <a:spcPct val="144444"/>
              </a:lnSpc>
              <a:spcBef>
                <a:spcPts val="0"/>
              </a:spcBef>
              <a:spcAft>
                <a:spcPts val="0"/>
              </a:spcAft>
              <a:buClr>
                <a:srgbClr val="000000"/>
              </a:buClr>
              <a:buSzPts val="1800"/>
              <a:buFont typeface="Proxima Nova"/>
              <a:buNone/>
              <a:defRPr sz="1800">
                <a:latin typeface="Proxima Nova"/>
                <a:ea typeface="Proxima Nova"/>
                <a:cs typeface="Proxima Nova"/>
                <a:sym typeface="Proxima Nova"/>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 3 Up">
  <p:cSld name="Photo - 3 Up">
    <p:spTree>
      <p:nvGrpSpPr>
        <p:cNvPr id="66" name="Shape 66"/>
        <p:cNvGrpSpPr/>
        <p:nvPr/>
      </p:nvGrpSpPr>
      <p:grpSpPr>
        <a:xfrm>
          <a:off x="0" y="0"/>
          <a:ext cx="0" cy="0"/>
          <a:chOff x="0" y="0"/>
          <a:chExt cx="0" cy="0"/>
        </a:xfrm>
      </p:grpSpPr>
      <p:sp>
        <p:nvSpPr>
          <p:cNvPr id="67" name="Google Shape;67;p30"/>
          <p:cNvSpPr/>
          <p:nvPr>
            <p:ph idx="2" type="pic"/>
          </p:nvPr>
        </p:nvSpPr>
        <p:spPr>
          <a:xfrm>
            <a:off x="635000" y="6832600"/>
            <a:ext cx="12877800" cy="8589928"/>
          </a:xfrm>
          <a:prstGeom prst="rect">
            <a:avLst/>
          </a:prstGeom>
          <a:noFill/>
          <a:ln>
            <a:noFill/>
          </a:ln>
        </p:spPr>
      </p:sp>
      <p:sp>
        <p:nvSpPr>
          <p:cNvPr id="68" name="Google Shape;68;p30"/>
          <p:cNvSpPr/>
          <p:nvPr>
            <p:ph idx="3" type="pic"/>
          </p:nvPr>
        </p:nvSpPr>
        <p:spPr>
          <a:xfrm>
            <a:off x="88900" y="-177800"/>
            <a:ext cx="14008101" cy="8157658"/>
          </a:xfrm>
          <a:prstGeom prst="rect">
            <a:avLst/>
          </a:prstGeom>
          <a:noFill/>
          <a:ln>
            <a:noFill/>
          </a:ln>
        </p:spPr>
      </p:sp>
      <p:sp>
        <p:nvSpPr>
          <p:cNvPr id="69" name="Google Shape;69;p30"/>
          <p:cNvSpPr/>
          <p:nvPr>
            <p:ph idx="4" type="pic"/>
          </p:nvPr>
        </p:nvSpPr>
        <p:spPr>
          <a:xfrm>
            <a:off x="12814300" y="-355600"/>
            <a:ext cx="12033950" cy="18034000"/>
          </a:xfrm>
          <a:prstGeom prst="rect">
            <a:avLst/>
          </a:prstGeom>
          <a:noFill/>
          <a:ln>
            <a:noFill/>
          </a:ln>
        </p:spPr>
      </p:sp>
      <p:sp>
        <p:nvSpPr>
          <p:cNvPr id="70" name="Google Shape;70;p30"/>
          <p:cNvSpPr txBox="1"/>
          <p:nvPr>
            <p:ph idx="12" type="sldNum"/>
          </p:nvPr>
        </p:nvSpPr>
        <p:spPr>
          <a:xfrm>
            <a:off x="23622000" y="13080999"/>
            <a:ext cx="336728" cy="413767"/>
          </a:xfrm>
          <a:prstGeom prst="rect">
            <a:avLst/>
          </a:prstGeom>
          <a:noFill/>
          <a:ln>
            <a:noFill/>
          </a:ln>
        </p:spPr>
        <p:txBody>
          <a:bodyPr anchorCtr="0" anchor="b" bIns="50800" lIns="50800" spcFirstLastPara="1" rIns="50800" wrap="square" tIns="50800">
            <a:spAutoFit/>
          </a:bodyPr>
          <a:lstStyle>
            <a:lvl1pPr indent="0" lvl="0" marL="0" algn="l">
              <a:lnSpc>
                <a:spcPct val="144444"/>
              </a:lnSpc>
              <a:spcBef>
                <a:spcPts val="0"/>
              </a:spcBef>
              <a:spcAft>
                <a:spcPts val="0"/>
              </a:spcAft>
              <a:buClr>
                <a:srgbClr val="000000"/>
              </a:buClr>
              <a:buSzPts val="1800"/>
              <a:buFont typeface="Proxima Nova"/>
              <a:buNone/>
              <a:defRPr sz="1800">
                <a:latin typeface="Proxima Nova"/>
                <a:ea typeface="Proxima Nova"/>
                <a:cs typeface="Proxima Nova"/>
                <a:sym typeface="Proxima Nova"/>
              </a:defRPr>
            </a:lvl1pPr>
            <a:lvl2pPr indent="0" lvl="1" marL="0" algn="l">
              <a:lnSpc>
                <a:spcPct val="144444"/>
              </a:lnSpc>
              <a:spcBef>
                <a:spcPts val="0"/>
              </a:spcBef>
              <a:spcAft>
                <a:spcPts val="0"/>
              </a:spcAft>
              <a:buClr>
                <a:srgbClr val="000000"/>
              </a:buClr>
              <a:buSzPts val="1800"/>
              <a:buFont typeface="Proxima Nova"/>
              <a:buNone/>
              <a:defRPr sz="1800">
                <a:latin typeface="Proxima Nova"/>
                <a:ea typeface="Proxima Nova"/>
                <a:cs typeface="Proxima Nova"/>
                <a:sym typeface="Proxima Nova"/>
              </a:defRPr>
            </a:lvl2pPr>
            <a:lvl3pPr indent="0" lvl="2" marL="0" algn="l">
              <a:lnSpc>
                <a:spcPct val="144444"/>
              </a:lnSpc>
              <a:spcBef>
                <a:spcPts val="0"/>
              </a:spcBef>
              <a:spcAft>
                <a:spcPts val="0"/>
              </a:spcAft>
              <a:buClr>
                <a:srgbClr val="000000"/>
              </a:buClr>
              <a:buSzPts val="1800"/>
              <a:buFont typeface="Proxima Nova"/>
              <a:buNone/>
              <a:defRPr sz="1800">
                <a:latin typeface="Proxima Nova"/>
                <a:ea typeface="Proxima Nova"/>
                <a:cs typeface="Proxima Nova"/>
                <a:sym typeface="Proxima Nova"/>
              </a:defRPr>
            </a:lvl3pPr>
            <a:lvl4pPr indent="0" lvl="3" marL="0" algn="l">
              <a:lnSpc>
                <a:spcPct val="144444"/>
              </a:lnSpc>
              <a:spcBef>
                <a:spcPts val="0"/>
              </a:spcBef>
              <a:spcAft>
                <a:spcPts val="0"/>
              </a:spcAft>
              <a:buClr>
                <a:srgbClr val="000000"/>
              </a:buClr>
              <a:buSzPts val="1800"/>
              <a:buFont typeface="Proxima Nova"/>
              <a:buNone/>
              <a:defRPr sz="1800">
                <a:latin typeface="Proxima Nova"/>
                <a:ea typeface="Proxima Nova"/>
                <a:cs typeface="Proxima Nova"/>
                <a:sym typeface="Proxima Nova"/>
              </a:defRPr>
            </a:lvl4pPr>
            <a:lvl5pPr indent="0" lvl="4" marL="0" algn="l">
              <a:lnSpc>
                <a:spcPct val="144444"/>
              </a:lnSpc>
              <a:spcBef>
                <a:spcPts val="0"/>
              </a:spcBef>
              <a:spcAft>
                <a:spcPts val="0"/>
              </a:spcAft>
              <a:buClr>
                <a:srgbClr val="000000"/>
              </a:buClr>
              <a:buSzPts val="1800"/>
              <a:buFont typeface="Proxima Nova"/>
              <a:buNone/>
              <a:defRPr sz="1800">
                <a:latin typeface="Proxima Nova"/>
                <a:ea typeface="Proxima Nova"/>
                <a:cs typeface="Proxima Nova"/>
                <a:sym typeface="Proxima Nova"/>
              </a:defRPr>
            </a:lvl5pPr>
            <a:lvl6pPr indent="0" lvl="5" marL="0" algn="l">
              <a:lnSpc>
                <a:spcPct val="144444"/>
              </a:lnSpc>
              <a:spcBef>
                <a:spcPts val="0"/>
              </a:spcBef>
              <a:spcAft>
                <a:spcPts val="0"/>
              </a:spcAft>
              <a:buClr>
                <a:srgbClr val="000000"/>
              </a:buClr>
              <a:buSzPts val="1800"/>
              <a:buFont typeface="Proxima Nova"/>
              <a:buNone/>
              <a:defRPr sz="1800">
                <a:latin typeface="Proxima Nova"/>
                <a:ea typeface="Proxima Nova"/>
                <a:cs typeface="Proxima Nova"/>
                <a:sym typeface="Proxima Nova"/>
              </a:defRPr>
            </a:lvl6pPr>
            <a:lvl7pPr indent="0" lvl="6" marL="0" algn="l">
              <a:lnSpc>
                <a:spcPct val="144444"/>
              </a:lnSpc>
              <a:spcBef>
                <a:spcPts val="0"/>
              </a:spcBef>
              <a:spcAft>
                <a:spcPts val="0"/>
              </a:spcAft>
              <a:buClr>
                <a:srgbClr val="000000"/>
              </a:buClr>
              <a:buSzPts val="1800"/>
              <a:buFont typeface="Proxima Nova"/>
              <a:buNone/>
              <a:defRPr sz="1800">
                <a:latin typeface="Proxima Nova"/>
                <a:ea typeface="Proxima Nova"/>
                <a:cs typeface="Proxima Nova"/>
                <a:sym typeface="Proxima Nova"/>
              </a:defRPr>
            </a:lvl7pPr>
            <a:lvl8pPr indent="0" lvl="7" marL="0" algn="l">
              <a:lnSpc>
                <a:spcPct val="144444"/>
              </a:lnSpc>
              <a:spcBef>
                <a:spcPts val="0"/>
              </a:spcBef>
              <a:spcAft>
                <a:spcPts val="0"/>
              </a:spcAft>
              <a:buClr>
                <a:srgbClr val="000000"/>
              </a:buClr>
              <a:buSzPts val="1800"/>
              <a:buFont typeface="Proxima Nova"/>
              <a:buNone/>
              <a:defRPr sz="1800">
                <a:latin typeface="Proxima Nova"/>
                <a:ea typeface="Proxima Nova"/>
                <a:cs typeface="Proxima Nova"/>
                <a:sym typeface="Proxima Nova"/>
              </a:defRPr>
            </a:lvl8pPr>
            <a:lvl9pPr indent="0" lvl="8" marL="0" algn="l">
              <a:lnSpc>
                <a:spcPct val="144444"/>
              </a:lnSpc>
              <a:spcBef>
                <a:spcPts val="0"/>
              </a:spcBef>
              <a:spcAft>
                <a:spcPts val="0"/>
              </a:spcAft>
              <a:buClr>
                <a:srgbClr val="000000"/>
              </a:buClr>
              <a:buSzPts val="1800"/>
              <a:buFont typeface="Proxima Nova"/>
              <a:buNone/>
              <a:defRPr sz="1800">
                <a:latin typeface="Proxima Nova"/>
                <a:ea typeface="Proxima Nova"/>
                <a:cs typeface="Proxima Nova"/>
                <a:sym typeface="Proxima Nova"/>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15" name="Shape 15"/>
        <p:cNvGrpSpPr/>
        <p:nvPr/>
      </p:nvGrpSpPr>
      <p:grpSpPr>
        <a:xfrm>
          <a:off x="0" y="0"/>
          <a:ext cx="0" cy="0"/>
          <a:chOff x="0" y="0"/>
          <a:chExt cx="0" cy="0"/>
        </a:xfrm>
      </p:grpSpPr>
      <p:sp>
        <p:nvSpPr>
          <p:cNvPr id="16" name="Google Shape;16;p17"/>
          <p:cNvSpPr txBox="1"/>
          <p:nvPr>
            <p:ph idx="12" type="sldNum"/>
          </p:nvPr>
        </p:nvSpPr>
        <p:spPr>
          <a:xfrm>
            <a:off x="23622000" y="13080999"/>
            <a:ext cx="336728" cy="413767"/>
          </a:xfrm>
          <a:prstGeom prst="rect">
            <a:avLst/>
          </a:prstGeom>
          <a:noFill/>
          <a:ln>
            <a:noFill/>
          </a:ln>
        </p:spPr>
        <p:txBody>
          <a:bodyPr anchorCtr="0" anchor="b" bIns="50800" lIns="50800" spcFirstLastPara="1" rIns="50800" wrap="square" tIns="50800">
            <a:spAutoFit/>
          </a:bodyPr>
          <a:lstStyle>
            <a:lvl1pPr indent="0" lvl="0" marL="0" algn="l">
              <a:lnSpc>
                <a:spcPct val="144444"/>
              </a:lnSpc>
              <a:spcBef>
                <a:spcPts val="0"/>
              </a:spcBef>
              <a:spcAft>
                <a:spcPts val="0"/>
              </a:spcAft>
              <a:buClr>
                <a:srgbClr val="000000"/>
              </a:buClr>
              <a:buSzPts val="1800"/>
              <a:buFont typeface="Proxima Nova"/>
              <a:buNone/>
              <a:defRPr sz="1800">
                <a:latin typeface="Proxima Nova"/>
                <a:ea typeface="Proxima Nova"/>
                <a:cs typeface="Proxima Nova"/>
                <a:sym typeface="Proxima Nova"/>
              </a:defRPr>
            </a:lvl1pPr>
            <a:lvl2pPr indent="0" lvl="1" marL="0" algn="l">
              <a:lnSpc>
                <a:spcPct val="144444"/>
              </a:lnSpc>
              <a:spcBef>
                <a:spcPts val="0"/>
              </a:spcBef>
              <a:spcAft>
                <a:spcPts val="0"/>
              </a:spcAft>
              <a:buClr>
                <a:srgbClr val="000000"/>
              </a:buClr>
              <a:buSzPts val="1800"/>
              <a:buFont typeface="Proxima Nova"/>
              <a:buNone/>
              <a:defRPr sz="1800">
                <a:latin typeface="Proxima Nova"/>
                <a:ea typeface="Proxima Nova"/>
                <a:cs typeface="Proxima Nova"/>
                <a:sym typeface="Proxima Nova"/>
              </a:defRPr>
            </a:lvl2pPr>
            <a:lvl3pPr indent="0" lvl="2" marL="0" algn="l">
              <a:lnSpc>
                <a:spcPct val="144444"/>
              </a:lnSpc>
              <a:spcBef>
                <a:spcPts val="0"/>
              </a:spcBef>
              <a:spcAft>
                <a:spcPts val="0"/>
              </a:spcAft>
              <a:buClr>
                <a:srgbClr val="000000"/>
              </a:buClr>
              <a:buSzPts val="1800"/>
              <a:buFont typeface="Proxima Nova"/>
              <a:buNone/>
              <a:defRPr sz="1800">
                <a:latin typeface="Proxima Nova"/>
                <a:ea typeface="Proxima Nova"/>
                <a:cs typeface="Proxima Nova"/>
                <a:sym typeface="Proxima Nova"/>
              </a:defRPr>
            </a:lvl3pPr>
            <a:lvl4pPr indent="0" lvl="3" marL="0" algn="l">
              <a:lnSpc>
                <a:spcPct val="144444"/>
              </a:lnSpc>
              <a:spcBef>
                <a:spcPts val="0"/>
              </a:spcBef>
              <a:spcAft>
                <a:spcPts val="0"/>
              </a:spcAft>
              <a:buClr>
                <a:srgbClr val="000000"/>
              </a:buClr>
              <a:buSzPts val="1800"/>
              <a:buFont typeface="Proxima Nova"/>
              <a:buNone/>
              <a:defRPr sz="1800">
                <a:latin typeface="Proxima Nova"/>
                <a:ea typeface="Proxima Nova"/>
                <a:cs typeface="Proxima Nova"/>
                <a:sym typeface="Proxima Nova"/>
              </a:defRPr>
            </a:lvl4pPr>
            <a:lvl5pPr indent="0" lvl="4" marL="0" algn="l">
              <a:lnSpc>
                <a:spcPct val="144444"/>
              </a:lnSpc>
              <a:spcBef>
                <a:spcPts val="0"/>
              </a:spcBef>
              <a:spcAft>
                <a:spcPts val="0"/>
              </a:spcAft>
              <a:buClr>
                <a:srgbClr val="000000"/>
              </a:buClr>
              <a:buSzPts val="1800"/>
              <a:buFont typeface="Proxima Nova"/>
              <a:buNone/>
              <a:defRPr sz="1800">
                <a:latin typeface="Proxima Nova"/>
                <a:ea typeface="Proxima Nova"/>
                <a:cs typeface="Proxima Nova"/>
                <a:sym typeface="Proxima Nova"/>
              </a:defRPr>
            </a:lvl5pPr>
            <a:lvl6pPr indent="0" lvl="5" marL="0" algn="l">
              <a:lnSpc>
                <a:spcPct val="144444"/>
              </a:lnSpc>
              <a:spcBef>
                <a:spcPts val="0"/>
              </a:spcBef>
              <a:spcAft>
                <a:spcPts val="0"/>
              </a:spcAft>
              <a:buClr>
                <a:srgbClr val="000000"/>
              </a:buClr>
              <a:buSzPts val="1800"/>
              <a:buFont typeface="Proxima Nova"/>
              <a:buNone/>
              <a:defRPr sz="1800">
                <a:latin typeface="Proxima Nova"/>
                <a:ea typeface="Proxima Nova"/>
                <a:cs typeface="Proxima Nova"/>
                <a:sym typeface="Proxima Nova"/>
              </a:defRPr>
            </a:lvl6pPr>
            <a:lvl7pPr indent="0" lvl="6" marL="0" algn="l">
              <a:lnSpc>
                <a:spcPct val="144444"/>
              </a:lnSpc>
              <a:spcBef>
                <a:spcPts val="0"/>
              </a:spcBef>
              <a:spcAft>
                <a:spcPts val="0"/>
              </a:spcAft>
              <a:buClr>
                <a:srgbClr val="000000"/>
              </a:buClr>
              <a:buSzPts val="1800"/>
              <a:buFont typeface="Proxima Nova"/>
              <a:buNone/>
              <a:defRPr sz="1800">
                <a:latin typeface="Proxima Nova"/>
                <a:ea typeface="Proxima Nova"/>
                <a:cs typeface="Proxima Nova"/>
                <a:sym typeface="Proxima Nova"/>
              </a:defRPr>
            </a:lvl7pPr>
            <a:lvl8pPr indent="0" lvl="7" marL="0" algn="l">
              <a:lnSpc>
                <a:spcPct val="144444"/>
              </a:lnSpc>
              <a:spcBef>
                <a:spcPts val="0"/>
              </a:spcBef>
              <a:spcAft>
                <a:spcPts val="0"/>
              </a:spcAft>
              <a:buClr>
                <a:srgbClr val="000000"/>
              </a:buClr>
              <a:buSzPts val="1800"/>
              <a:buFont typeface="Proxima Nova"/>
              <a:buNone/>
              <a:defRPr sz="1800">
                <a:latin typeface="Proxima Nova"/>
                <a:ea typeface="Proxima Nova"/>
                <a:cs typeface="Proxima Nova"/>
                <a:sym typeface="Proxima Nova"/>
              </a:defRPr>
            </a:lvl8pPr>
            <a:lvl9pPr indent="0" lvl="8" marL="0" algn="l">
              <a:lnSpc>
                <a:spcPct val="144444"/>
              </a:lnSpc>
              <a:spcBef>
                <a:spcPts val="0"/>
              </a:spcBef>
              <a:spcAft>
                <a:spcPts val="0"/>
              </a:spcAft>
              <a:buClr>
                <a:srgbClr val="000000"/>
              </a:buClr>
              <a:buSzPts val="1800"/>
              <a:buFont typeface="Proxima Nova"/>
              <a:buNone/>
              <a:defRPr sz="1800">
                <a:latin typeface="Proxima Nova"/>
                <a:ea typeface="Proxima Nova"/>
                <a:cs typeface="Proxima Nova"/>
                <a:sym typeface="Proxima Nova"/>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ullets &amp; Photo">
  <p:cSld name="Title, Bullets &amp; Photo">
    <p:spTree>
      <p:nvGrpSpPr>
        <p:cNvPr id="17" name="Shape 17"/>
        <p:cNvGrpSpPr/>
        <p:nvPr/>
      </p:nvGrpSpPr>
      <p:grpSpPr>
        <a:xfrm>
          <a:off x="0" y="0"/>
          <a:ext cx="0" cy="0"/>
          <a:chOff x="0" y="0"/>
          <a:chExt cx="0" cy="0"/>
        </a:xfrm>
      </p:grpSpPr>
      <p:sp>
        <p:nvSpPr>
          <p:cNvPr id="18" name="Google Shape;18;p18"/>
          <p:cNvSpPr txBox="1"/>
          <p:nvPr>
            <p:ph idx="1" type="body"/>
          </p:nvPr>
        </p:nvSpPr>
        <p:spPr>
          <a:xfrm>
            <a:off x="1219200" y="6311900"/>
            <a:ext cx="8356600" cy="6184900"/>
          </a:xfrm>
          <a:prstGeom prst="rect">
            <a:avLst/>
          </a:prstGeom>
          <a:noFill/>
          <a:ln>
            <a:noFill/>
          </a:ln>
        </p:spPr>
        <p:txBody>
          <a:bodyPr anchorCtr="0" anchor="t" bIns="50800" lIns="50800" spcFirstLastPara="1" rIns="50800" wrap="square" tIns="50800">
            <a:normAutofit/>
          </a:bodyPr>
          <a:lstStyle>
            <a:lvl1pPr indent="-514350" lvl="0" marL="457200" algn="l">
              <a:lnSpc>
                <a:spcPct val="80000"/>
              </a:lnSpc>
              <a:spcBef>
                <a:spcPts val="2400"/>
              </a:spcBef>
              <a:spcAft>
                <a:spcPts val="0"/>
              </a:spcAft>
              <a:buSzPts val="4500"/>
              <a:buChar char="-"/>
              <a:defRPr/>
            </a:lvl1pPr>
            <a:lvl2pPr indent="-514350" lvl="1" marL="914400" algn="l">
              <a:lnSpc>
                <a:spcPct val="80000"/>
              </a:lnSpc>
              <a:spcBef>
                <a:spcPts val="2400"/>
              </a:spcBef>
              <a:spcAft>
                <a:spcPts val="0"/>
              </a:spcAft>
              <a:buSzPts val="4500"/>
              <a:buChar char="-"/>
              <a:defRPr/>
            </a:lvl2pPr>
            <a:lvl3pPr indent="-514350" lvl="2" marL="1371600" algn="l">
              <a:lnSpc>
                <a:spcPct val="80000"/>
              </a:lnSpc>
              <a:spcBef>
                <a:spcPts val="2400"/>
              </a:spcBef>
              <a:spcAft>
                <a:spcPts val="0"/>
              </a:spcAft>
              <a:buSzPts val="4500"/>
              <a:buChar char="-"/>
              <a:defRPr/>
            </a:lvl3pPr>
            <a:lvl4pPr indent="-514350" lvl="3" marL="1828800" algn="l">
              <a:lnSpc>
                <a:spcPct val="80000"/>
              </a:lnSpc>
              <a:spcBef>
                <a:spcPts val="2400"/>
              </a:spcBef>
              <a:spcAft>
                <a:spcPts val="0"/>
              </a:spcAft>
              <a:buSzPts val="4500"/>
              <a:buChar char="-"/>
              <a:defRPr/>
            </a:lvl4pPr>
            <a:lvl5pPr indent="-514350" lvl="4" marL="2286000" algn="l">
              <a:lnSpc>
                <a:spcPct val="80000"/>
              </a:lnSpc>
              <a:spcBef>
                <a:spcPts val="2400"/>
              </a:spcBef>
              <a:spcAft>
                <a:spcPts val="0"/>
              </a:spcAft>
              <a:buSzPts val="4500"/>
              <a:buChar char="-"/>
              <a:defRPr/>
            </a:lvl5pPr>
            <a:lvl6pPr indent="-514350" lvl="5" marL="2743200" algn="l">
              <a:lnSpc>
                <a:spcPct val="80000"/>
              </a:lnSpc>
              <a:spcBef>
                <a:spcPts val="2400"/>
              </a:spcBef>
              <a:spcAft>
                <a:spcPts val="0"/>
              </a:spcAft>
              <a:buSzPts val="4500"/>
              <a:buChar char="-"/>
              <a:defRPr/>
            </a:lvl6pPr>
            <a:lvl7pPr indent="-514350" lvl="6" marL="3200400" algn="l">
              <a:lnSpc>
                <a:spcPct val="80000"/>
              </a:lnSpc>
              <a:spcBef>
                <a:spcPts val="2400"/>
              </a:spcBef>
              <a:spcAft>
                <a:spcPts val="0"/>
              </a:spcAft>
              <a:buSzPts val="4500"/>
              <a:buChar char="-"/>
              <a:defRPr/>
            </a:lvl7pPr>
            <a:lvl8pPr indent="-514350" lvl="7" marL="3657600" algn="l">
              <a:lnSpc>
                <a:spcPct val="80000"/>
              </a:lnSpc>
              <a:spcBef>
                <a:spcPts val="2400"/>
              </a:spcBef>
              <a:spcAft>
                <a:spcPts val="0"/>
              </a:spcAft>
              <a:buSzPts val="4500"/>
              <a:buChar char="-"/>
              <a:defRPr/>
            </a:lvl8pPr>
            <a:lvl9pPr indent="-514350" lvl="8" marL="4114800" algn="l">
              <a:lnSpc>
                <a:spcPct val="80000"/>
              </a:lnSpc>
              <a:spcBef>
                <a:spcPts val="2400"/>
              </a:spcBef>
              <a:spcAft>
                <a:spcPts val="0"/>
              </a:spcAft>
              <a:buSzPts val="4500"/>
              <a:buChar char="-"/>
              <a:defRPr/>
            </a:lvl9pPr>
          </a:lstStyle>
          <a:p/>
        </p:txBody>
      </p:sp>
      <p:sp>
        <p:nvSpPr>
          <p:cNvPr id="19" name="Google Shape;19;p18"/>
          <p:cNvSpPr txBox="1"/>
          <p:nvPr>
            <p:ph type="title"/>
          </p:nvPr>
        </p:nvSpPr>
        <p:spPr>
          <a:xfrm>
            <a:off x="1219200" y="2439639"/>
            <a:ext cx="8356600" cy="3068291"/>
          </a:xfrm>
          <a:prstGeom prst="rect">
            <a:avLst/>
          </a:prstGeom>
          <a:noFill/>
          <a:ln>
            <a:noFill/>
          </a:ln>
        </p:spPr>
        <p:txBody>
          <a:bodyPr anchorCtr="0" anchor="t" bIns="50800" lIns="50800" spcFirstLastPara="1" rIns="50800" wrap="square" tIns="50800">
            <a:normAutofit/>
          </a:bodyPr>
          <a:lstStyle>
            <a:lvl1pPr lvl="0" algn="l">
              <a:lnSpc>
                <a:spcPct val="80000"/>
              </a:lnSpc>
              <a:spcBef>
                <a:spcPts val="0"/>
              </a:spcBef>
              <a:spcAft>
                <a:spcPts val="0"/>
              </a:spcAft>
              <a:buClr>
                <a:srgbClr val="00BFF3"/>
              </a:buClr>
              <a:buSzPts val="1800"/>
              <a:buNone/>
              <a:defRPr/>
            </a:lvl1pPr>
            <a:lvl2pPr lvl="1" algn="l">
              <a:lnSpc>
                <a:spcPct val="80000"/>
              </a:lnSpc>
              <a:spcBef>
                <a:spcPts val="0"/>
              </a:spcBef>
              <a:spcAft>
                <a:spcPts val="0"/>
              </a:spcAft>
              <a:buClr>
                <a:srgbClr val="00BFF3"/>
              </a:buClr>
              <a:buSzPts val="1800"/>
              <a:buNone/>
              <a:defRPr/>
            </a:lvl2pPr>
            <a:lvl3pPr lvl="2" algn="l">
              <a:lnSpc>
                <a:spcPct val="80000"/>
              </a:lnSpc>
              <a:spcBef>
                <a:spcPts val="0"/>
              </a:spcBef>
              <a:spcAft>
                <a:spcPts val="0"/>
              </a:spcAft>
              <a:buClr>
                <a:srgbClr val="00BFF3"/>
              </a:buClr>
              <a:buSzPts val="1800"/>
              <a:buNone/>
              <a:defRPr/>
            </a:lvl3pPr>
            <a:lvl4pPr lvl="3" algn="l">
              <a:lnSpc>
                <a:spcPct val="80000"/>
              </a:lnSpc>
              <a:spcBef>
                <a:spcPts val="0"/>
              </a:spcBef>
              <a:spcAft>
                <a:spcPts val="0"/>
              </a:spcAft>
              <a:buClr>
                <a:srgbClr val="00BFF3"/>
              </a:buClr>
              <a:buSzPts val="1800"/>
              <a:buNone/>
              <a:defRPr/>
            </a:lvl4pPr>
            <a:lvl5pPr lvl="4" algn="l">
              <a:lnSpc>
                <a:spcPct val="80000"/>
              </a:lnSpc>
              <a:spcBef>
                <a:spcPts val="0"/>
              </a:spcBef>
              <a:spcAft>
                <a:spcPts val="0"/>
              </a:spcAft>
              <a:buClr>
                <a:srgbClr val="00BFF3"/>
              </a:buClr>
              <a:buSzPts val="1800"/>
              <a:buNone/>
              <a:defRPr/>
            </a:lvl5pPr>
            <a:lvl6pPr lvl="5" algn="l">
              <a:lnSpc>
                <a:spcPct val="80000"/>
              </a:lnSpc>
              <a:spcBef>
                <a:spcPts val="0"/>
              </a:spcBef>
              <a:spcAft>
                <a:spcPts val="0"/>
              </a:spcAft>
              <a:buClr>
                <a:srgbClr val="00BFF3"/>
              </a:buClr>
              <a:buSzPts val="1800"/>
              <a:buNone/>
              <a:defRPr/>
            </a:lvl6pPr>
            <a:lvl7pPr lvl="6" algn="l">
              <a:lnSpc>
                <a:spcPct val="80000"/>
              </a:lnSpc>
              <a:spcBef>
                <a:spcPts val="0"/>
              </a:spcBef>
              <a:spcAft>
                <a:spcPts val="0"/>
              </a:spcAft>
              <a:buClr>
                <a:srgbClr val="00BFF3"/>
              </a:buClr>
              <a:buSzPts val="1800"/>
              <a:buNone/>
              <a:defRPr/>
            </a:lvl7pPr>
            <a:lvl8pPr lvl="7" algn="l">
              <a:lnSpc>
                <a:spcPct val="80000"/>
              </a:lnSpc>
              <a:spcBef>
                <a:spcPts val="0"/>
              </a:spcBef>
              <a:spcAft>
                <a:spcPts val="0"/>
              </a:spcAft>
              <a:buClr>
                <a:srgbClr val="00BFF3"/>
              </a:buClr>
              <a:buSzPts val="1800"/>
              <a:buNone/>
              <a:defRPr/>
            </a:lvl8pPr>
            <a:lvl9pPr lvl="8" algn="l">
              <a:lnSpc>
                <a:spcPct val="80000"/>
              </a:lnSpc>
              <a:spcBef>
                <a:spcPts val="0"/>
              </a:spcBef>
              <a:spcAft>
                <a:spcPts val="0"/>
              </a:spcAft>
              <a:buClr>
                <a:srgbClr val="00BFF3"/>
              </a:buClr>
              <a:buSzPts val="1800"/>
              <a:buNone/>
              <a:defRPr/>
            </a:lvl9pPr>
          </a:lstStyle>
          <a:p/>
        </p:txBody>
      </p:sp>
      <p:sp>
        <p:nvSpPr>
          <p:cNvPr id="20" name="Google Shape;20;p18"/>
          <p:cNvSpPr/>
          <p:nvPr/>
        </p:nvSpPr>
        <p:spPr>
          <a:xfrm>
            <a:off x="10795000" y="0"/>
            <a:ext cx="13614399" cy="13716000"/>
          </a:xfrm>
          <a:prstGeom prst="rect">
            <a:avLst/>
          </a:prstGeom>
          <a:solidFill>
            <a:srgbClr val="00BFF3"/>
          </a:solid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FFFFFF"/>
              </a:buClr>
              <a:buSzPts val="3000"/>
              <a:buFont typeface="Proxima Nova Extrabold"/>
              <a:buNone/>
            </a:pPr>
            <a:r>
              <a:t/>
            </a:r>
            <a:endParaRPr b="0" i="0" sz="3000" u="none" cap="none" strike="noStrike">
              <a:solidFill>
                <a:srgbClr val="FFFFFF"/>
              </a:solidFill>
              <a:latin typeface="Proxima Nova Extrabold"/>
              <a:ea typeface="Proxima Nova Extrabold"/>
              <a:cs typeface="Proxima Nova Extrabold"/>
              <a:sym typeface="Proxima Nova Extrabold"/>
            </a:endParaRPr>
          </a:p>
        </p:txBody>
      </p:sp>
      <p:sp>
        <p:nvSpPr>
          <p:cNvPr id="21" name="Google Shape;21;p18"/>
          <p:cNvSpPr/>
          <p:nvPr>
            <p:ph idx="2" type="pic"/>
          </p:nvPr>
        </p:nvSpPr>
        <p:spPr>
          <a:xfrm>
            <a:off x="9156700" y="-38100"/>
            <a:ext cx="19693467" cy="13106400"/>
          </a:xfrm>
          <a:prstGeom prst="rect">
            <a:avLst/>
          </a:prstGeom>
          <a:noFill/>
          <a:ln>
            <a:noFill/>
          </a:ln>
        </p:spPr>
      </p:sp>
      <p:sp>
        <p:nvSpPr>
          <p:cNvPr id="22" name="Google Shape;22;p18"/>
          <p:cNvSpPr txBox="1"/>
          <p:nvPr>
            <p:ph idx="3" type="body"/>
          </p:nvPr>
        </p:nvSpPr>
        <p:spPr>
          <a:xfrm>
            <a:off x="1219200" y="1574800"/>
            <a:ext cx="8356600" cy="770128"/>
          </a:xfrm>
          <a:prstGeom prst="rect">
            <a:avLst/>
          </a:prstGeom>
          <a:noFill/>
          <a:ln>
            <a:noFill/>
          </a:ln>
        </p:spPr>
        <p:txBody>
          <a:bodyPr anchorCtr="0" anchor="ctr" bIns="50800" lIns="50800" spcFirstLastPara="1" rIns="50800" wrap="square" tIns="50800">
            <a:normAutofit/>
          </a:bodyPr>
          <a:lstStyle>
            <a:lvl1pPr indent="-228600" lvl="0" marL="457200" algn="l">
              <a:lnSpc>
                <a:spcPct val="120000"/>
              </a:lnSpc>
              <a:spcBef>
                <a:spcPts val="0"/>
              </a:spcBef>
              <a:spcAft>
                <a:spcPts val="0"/>
              </a:spcAft>
              <a:buClr>
                <a:srgbClr val="00C7FC"/>
              </a:buClr>
              <a:buSzPts val="3600"/>
              <a:buFont typeface="Proxima Nova Extrabold"/>
              <a:buNone/>
              <a:defRPr b="0" sz="3600" cap="none">
                <a:solidFill>
                  <a:srgbClr val="00C7FC"/>
                </a:solidFill>
                <a:latin typeface="Proxima Nova Extrabold"/>
                <a:ea typeface="Proxima Nova Extrabold"/>
                <a:cs typeface="Proxima Nova Extrabold"/>
                <a:sym typeface="Proxima Nova Extrabold"/>
              </a:defRPr>
            </a:lvl1pPr>
            <a:lvl2pPr indent="-514350" lvl="1" marL="914400" algn="l">
              <a:lnSpc>
                <a:spcPct val="80000"/>
              </a:lnSpc>
              <a:spcBef>
                <a:spcPts val="2400"/>
              </a:spcBef>
              <a:spcAft>
                <a:spcPts val="0"/>
              </a:spcAft>
              <a:buSzPts val="4500"/>
              <a:buChar char="-"/>
              <a:defRPr/>
            </a:lvl2pPr>
            <a:lvl3pPr indent="-514350" lvl="2" marL="1371600" algn="l">
              <a:lnSpc>
                <a:spcPct val="80000"/>
              </a:lnSpc>
              <a:spcBef>
                <a:spcPts val="2400"/>
              </a:spcBef>
              <a:spcAft>
                <a:spcPts val="0"/>
              </a:spcAft>
              <a:buSzPts val="4500"/>
              <a:buChar char="-"/>
              <a:defRPr/>
            </a:lvl3pPr>
            <a:lvl4pPr indent="-514350" lvl="3" marL="1828800" algn="l">
              <a:lnSpc>
                <a:spcPct val="80000"/>
              </a:lnSpc>
              <a:spcBef>
                <a:spcPts val="2400"/>
              </a:spcBef>
              <a:spcAft>
                <a:spcPts val="0"/>
              </a:spcAft>
              <a:buSzPts val="4500"/>
              <a:buChar char="-"/>
              <a:defRPr/>
            </a:lvl4pPr>
            <a:lvl5pPr indent="-514350" lvl="4" marL="2286000" algn="l">
              <a:lnSpc>
                <a:spcPct val="80000"/>
              </a:lnSpc>
              <a:spcBef>
                <a:spcPts val="2400"/>
              </a:spcBef>
              <a:spcAft>
                <a:spcPts val="0"/>
              </a:spcAft>
              <a:buSzPts val="4500"/>
              <a:buChar char="-"/>
              <a:defRPr/>
            </a:lvl5pPr>
            <a:lvl6pPr indent="-514350" lvl="5" marL="2743200" algn="l">
              <a:lnSpc>
                <a:spcPct val="80000"/>
              </a:lnSpc>
              <a:spcBef>
                <a:spcPts val="2400"/>
              </a:spcBef>
              <a:spcAft>
                <a:spcPts val="0"/>
              </a:spcAft>
              <a:buSzPts val="4500"/>
              <a:buChar char="-"/>
              <a:defRPr/>
            </a:lvl6pPr>
            <a:lvl7pPr indent="-514350" lvl="6" marL="3200400" algn="l">
              <a:lnSpc>
                <a:spcPct val="80000"/>
              </a:lnSpc>
              <a:spcBef>
                <a:spcPts val="2400"/>
              </a:spcBef>
              <a:spcAft>
                <a:spcPts val="0"/>
              </a:spcAft>
              <a:buSzPts val="4500"/>
              <a:buChar char="-"/>
              <a:defRPr/>
            </a:lvl7pPr>
            <a:lvl8pPr indent="-514350" lvl="7" marL="3657600" algn="l">
              <a:lnSpc>
                <a:spcPct val="80000"/>
              </a:lnSpc>
              <a:spcBef>
                <a:spcPts val="2400"/>
              </a:spcBef>
              <a:spcAft>
                <a:spcPts val="0"/>
              </a:spcAft>
              <a:buSzPts val="4500"/>
              <a:buChar char="-"/>
              <a:defRPr/>
            </a:lvl8pPr>
            <a:lvl9pPr indent="-514350" lvl="8" marL="4114800" algn="l">
              <a:lnSpc>
                <a:spcPct val="80000"/>
              </a:lnSpc>
              <a:spcBef>
                <a:spcPts val="2400"/>
              </a:spcBef>
              <a:spcAft>
                <a:spcPts val="0"/>
              </a:spcAft>
              <a:buSzPts val="4500"/>
              <a:buChar char="-"/>
              <a:defRPr/>
            </a:lvl9pPr>
          </a:lstStyle>
          <a:p/>
        </p:txBody>
      </p:sp>
      <p:sp>
        <p:nvSpPr>
          <p:cNvPr id="23" name="Google Shape;23;p18"/>
          <p:cNvSpPr txBox="1"/>
          <p:nvPr>
            <p:ph idx="12" type="sldNum"/>
          </p:nvPr>
        </p:nvSpPr>
        <p:spPr>
          <a:xfrm>
            <a:off x="23622000" y="13080999"/>
            <a:ext cx="336728" cy="413767"/>
          </a:xfrm>
          <a:prstGeom prst="rect">
            <a:avLst/>
          </a:prstGeom>
          <a:noFill/>
          <a:ln>
            <a:noFill/>
          </a:ln>
        </p:spPr>
        <p:txBody>
          <a:bodyPr anchorCtr="0" anchor="b" bIns="50800" lIns="50800" spcFirstLastPara="1" rIns="50800" wrap="square" tIns="50800">
            <a:spAutoFit/>
          </a:bodyPr>
          <a:lstStyle>
            <a:lvl1pPr indent="0" lvl="0" marL="0" algn="l">
              <a:lnSpc>
                <a:spcPct val="144444"/>
              </a:lnSpc>
              <a:spcBef>
                <a:spcPts val="0"/>
              </a:spcBef>
              <a:spcAft>
                <a:spcPts val="0"/>
              </a:spcAft>
              <a:buClr>
                <a:srgbClr val="000000"/>
              </a:buClr>
              <a:buSzPts val="1800"/>
              <a:buFont typeface="Proxima Nova"/>
              <a:buNone/>
              <a:defRPr sz="1800">
                <a:latin typeface="Proxima Nova"/>
                <a:ea typeface="Proxima Nova"/>
                <a:cs typeface="Proxima Nova"/>
                <a:sym typeface="Proxima Nova"/>
              </a:defRPr>
            </a:lvl1pPr>
            <a:lvl2pPr indent="0" lvl="1" marL="0" algn="l">
              <a:lnSpc>
                <a:spcPct val="144444"/>
              </a:lnSpc>
              <a:spcBef>
                <a:spcPts val="0"/>
              </a:spcBef>
              <a:spcAft>
                <a:spcPts val="0"/>
              </a:spcAft>
              <a:buClr>
                <a:srgbClr val="000000"/>
              </a:buClr>
              <a:buSzPts val="1800"/>
              <a:buFont typeface="Proxima Nova"/>
              <a:buNone/>
              <a:defRPr sz="1800">
                <a:latin typeface="Proxima Nova"/>
                <a:ea typeface="Proxima Nova"/>
                <a:cs typeface="Proxima Nova"/>
                <a:sym typeface="Proxima Nova"/>
              </a:defRPr>
            </a:lvl2pPr>
            <a:lvl3pPr indent="0" lvl="2" marL="0" algn="l">
              <a:lnSpc>
                <a:spcPct val="144444"/>
              </a:lnSpc>
              <a:spcBef>
                <a:spcPts val="0"/>
              </a:spcBef>
              <a:spcAft>
                <a:spcPts val="0"/>
              </a:spcAft>
              <a:buClr>
                <a:srgbClr val="000000"/>
              </a:buClr>
              <a:buSzPts val="1800"/>
              <a:buFont typeface="Proxima Nova"/>
              <a:buNone/>
              <a:defRPr sz="1800">
                <a:latin typeface="Proxima Nova"/>
                <a:ea typeface="Proxima Nova"/>
                <a:cs typeface="Proxima Nova"/>
                <a:sym typeface="Proxima Nova"/>
              </a:defRPr>
            </a:lvl3pPr>
            <a:lvl4pPr indent="0" lvl="3" marL="0" algn="l">
              <a:lnSpc>
                <a:spcPct val="144444"/>
              </a:lnSpc>
              <a:spcBef>
                <a:spcPts val="0"/>
              </a:spcBef>
              <a:spcAft>
                <a:spcPts val="0"/>
              </a:spcAft>
              <a:buClr>
                <a:srgbClr val="000000"/>
              </a:buClr>
              <a:buSzPts val="1800"/>
              <a:buFont typeface="Proxima Nova"/>
              <a:buNone/>
              <a:defRPr sz="1800">
                <a:latin typeface="Proxima Nova"/>
                <a:ea typeface="Proxima Nova"/>
                <a:cs typeface="Proxima Nova"/>
                <a:sym typeface="Proxima Nova"/>
              </a:defRPr>
            </a:lvl4pPr>
            <a:lvl5pPr indent="0" lvl="4" marL="0" algn="l">
              <a:lnSpc>
                <a:spcPct val="144444"/>
              </a:lnSpc>
              <a:spcBef>
                <a:spcPts val="0"/>
              </a:spcBef>
              <a:spcAft>
                <a:spcPts val="0"/>
              </a:spcAft>
              <a:buClr>
                <a:srgbClr val="000000"/>
              </a:buClr>
              <a:buSzPts val="1800"/>
              <a:buFont typeface="Proxima Nova"/>
              <a:buNone/>
              <a:defRPr sz="1800">
                <a:latin typeface="Proxima Nova"/>
                <a:ea typeface="Proxima Nova"/>
                <a:cs typeface="Proxima Nova"/>
                <a:sym typeface="Proxima Nova"/>
              </a:defRPr>
            </a:lvl5pPr>
            <a:lvl6pPr indent="0" lvl="5" marL="0" algn="l">
              <a:lnSpc>
                <a:spcPct val="144444"/>
              </a:lnSpc>
              <a:spcBef>
                <a:spcPts val="0"/>
              </a:spcBef>
              <a:spcAft>
                <a:spcPts val="0"/>
              </a:spcAft>
              <a:buClr>
                <a:srgbClr val="000000"/>
              </a:buClr>
              <a:buSzPts val="1800"/>
              <a:buFont typeface="Proxima Nova"/>
              <a:buNone/>
              <a:defRPr sz="1800">
                <a:latin typeface="Proxima Nova"/>
                <a:ea typeface="Proxima Nova"/>
                <a:cs typeface="Proxima Nova"/>
                <a:sym typeface="Proxima Nova"/>
              </a:defRPr>
            </a:lvl6pPr>
            <a:lvl7pPr indent="0" lvl="6" marL="0" algn="l">
              <a:lnSpc>
                <a:spcPct val="144444"/>
              </a:lnSpc>
              <a:spcBef>
                <a:spcPts val="0"/>
              </a:spcBef>
              <a:spcAft>
                <a:spcPts val="0"/>
              </a:spcAft>
              <a:buClr>
                <a:srgbClr val="000000"/>
              </a:buClr>
              <a:buSzPts val="1800"/>
              <a:buFont typeface="Proxima Nova"/>
              <a:buNone/>
              <a:defRPr sz="1800">
                <a:latin typeface="Proxima Nova"/>
                <a:ea typeface="Proxima Nova"/>
                <a:cs typeface="Proxima Nova"/>
                <a:sym typeface="Proxima Nova"/>
              </a:defRPr>
            </a:lvl7pPr>
            <a:lvl8pPr indent="0" lvl="7" marL="0" algn="l">
              <a:lnSpc>
                <a:spcPct val="144444"/>
              </a:lnSpc>
              <a:spcBef>
                <a:spcPts val="0"/>
              </a:spcBef>
              <a:spcAft>
                <a:spcPts val="0"/>
              </a:spcAft>
              <a:buClr>
                <a:srgbClr val="000000"/>
              </a:buClr>
              <a:buSzPts val="1800"/>
              <a:buFont typeface="Proxima Nova"/>
              <a:buNone/>
              <a:defRPr sz="1800">
                <a:latin typeface="Proxima Nova"/>
                <a:ea typeface="Proxima Nova"/>
                <a:cs typeface="Proxima Nova"/>
                <a:sym typeface="Proxima Nova"/>
              </a:defRPr>
            </a:lvl8pPr>
            <a:lvl9pPr indent="0" lvl="8" marL="0" algn="l">
              <a:lnSpc>
                <a:spcPct val="144444"/>
              </a:lnSpc>
              <a:spcBef>
                <a:spcPts val="0"/>
              </a:spcBef>
              <a:spcAft>
                <a:spcPts val="0"/>
              </a:spcAft>
              <a:buClr>
                <a:srgbClr val="000000"/>
              </a:buClr>
              <a:buSzPts val="1800"/>
              <a:buFont typeface="Proxima Nova"/>
              <a:buNone/>
              <a:defRPr sz="1800">
                <a:latin typeface="Proxima Nova"/>
                <a:ea typeface="Proxima Nova"/>
                <a:cs typeface="Proxima Nova"/>
                <a:sym typeface="Proxima Nova"/>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p:cSld name="Statement">
    <p:bg>
      <p:bgPr>
        <a:solidFill>
          <a:schemeClr val="accent6"/>
        </a:solidFill>
      </p:bgPr>
    </p:bg>
    <p:spTree>
      <p:nvGrpSpPr>
        <p:cNvPr id="24" name="Shape 24"/>
        <p:cNvGrpSpPr/>
        <p:nvPr/>
      </p:nvGrpSpPr>
      <p:grpSpPr>
        <a:xfrm>
          <a:off x="0" y="0"/>
          <a:ext cx="0" cy="0"/>
          <a:chOff x="0" y="0"/>
          <a:chExt cx="0" cy="0"/>
        </a:xfrm>
      </p:grpSpPr>
      <p:sp>
        <p:nvSpPr>
          <p:cNvPr id="25" name="Google Shape;25;p19"/>
          <p:cNvSpPr txBox="1"/>
          <p:nvPr>
            <p:ph idx="1" type="body"/>
          </p:nvPr>
        </p:nvSpPr>
        <p:spPr>
          <a:xfrm>
            <a:off x="1219200" y="4763675"/>
            <a:ext cx="21945600" cy="4192883"/>
          </a:xfrm>
          <a:prstGeom prst="rect">
            <a:avLst/>
          </a:prstGeom>
          <a:noFill/>
          <a:ln>
            <a:noFill/>
          </a:ln>
        </p:spPr>
        <p:txBody>
          <a:bodyPr anchorCtr="0" anchor="ctr" bIns="50800" lIns="50800" spcFirstLastPara="1" rIns="50800" wrap="square" tIns="50800">
            <a:normAutofit/>
          </a:bodyPr>
          <a:lstStyle>
            <a:lvl1pPr indent="-228600" lvl="0" marL="457200" algn="ctr">
              <a:lnSpc>
                <a:spcPct val="80000"/>
              </a:lnSpc>
              <a:spcBef>
                <a:spcPts val="0"/>
              </a:spcBef>
              <a:spcAft>
                <a:spcPts val="0"/>
              </a:spcAft>
              <a:buClr>
                <a:srgbClr val="FFFFFF"/>
              </a:buClr>
              <a:buSzPts val="14000"/>
              <a:buFont typeface="Arial"/>
              <a:buNone/>
              <a:defRPr b="0" sz="14000" cap="none">
                <a:solidFill>
                  <a:srgbClr val="FFFFFF"/>
                </a:solidFill>
                <a:latin typeface="Arial"/>
                <a:ea typeface="Arial"/>
                <a:cs typeface="Arial"/>
                <a:sym typeface="Arial"/>
              </a:defRPr>
            </a:lvl1pPr>
            <a:lvl2pPr indent="-228600" lvl="1" marL="914400" algn="ctr">
              <a:lnSpc>
                <a:spcPct val="80000"/>
              </a:lnSpc>
              <a:spcBef>
                <a:spcPts val="0"/>
              </a:spcBef>
              <a:spcAft>
                <a:spcPts val="0"/>
              </a:spcAft>
              <a:buClr>
                <a:srgbClr val="FFFFFF"/>
              </a:buClr>
              <a:buSzPts val="14000"/>
              <a:buFont typeface="Arial"/>
              <a:buNone/>
              <a:defRPr b="0" sz="14000" cap="none">
                <a:solidFill>
                  <a:srgbClr val="FFFFFF"/>
                </a:solidFill>
                <a:latin typeface="Arial"/>
                <a:ea typeface="Arial"/>
                <a:cs typeface="Arial"/>
                <a:sym typeface="Arial"/>
              </a:defRPr>
            </a:lvl2pPr>
            <a:lvl3pPr indent="-228600" lvl="2" marL="1371600" algn="ctr">
              <a:lnSpc>
                <a:spcPct val="80000"/>
              </a:lnSpc>
              <a:spcBef>
                <a:spcPts val="0"/>
              </a:spcBef>
              <a:spcAft>
                <a:spcPts val="0"/>
              </a:spcAft>
              <a:buClr>
                <a:srgbClr val="FFFFFF"/>
              </a:buClr>
              <a:buSzPts val="14000"/>
              <a:buFont typeface="Arial"/>
              <a:buNone/>
              <a:defRPr b="0" sz="14000" cap="none">
                <a:solidFill>
                  <a:srgbClr val="FFFFFF"/>
                </a:solidFill>
                <a:latin typeface="Arial"/>
                <a:ea typeface="Arial"/>
                <a:cs typeface="Arial"/>
                <a:sym typeface="Arial"/>
              </a:defRPr>
            </a:lvl3pPr>
            <a:lvl4pPr indent="-228600" lvl="3" marL="1828800" algn="ctr">
              <a:lnSpc>
                <a:spcPct val="80000"/>
              </a:lnSpc>
              <a:spcBef>
                <a:spcPts val="0"/>
              </a:spcBef>
              <a:spcAft>
                <a:spcPts val="0"/>
              </a:spcAft>
              <a:buClr>
                <a:srgbClr val="FFFFFF"/>
              </a:buClr>
              <a:buSzPts val="14000"/>
              <a:buFont typeface="Arial"/>
              <a:buNone/>
              <a:defRPr b="0" sz="14000" cap="none">
                <a:solidFill>
                  <a:srgbClr val="FFFFFF"/>
                </a:solidFill>
                <a:latin typeface="Arial"/>
                <a:ea typeface="Arial"/>
                <a:cs typeface="Arial"/>
                <a:sym typeface="Arial"/>
              </a:defRPr>
            </a:lvl4pPr>
            <a:lvl5pPr indent="-228600" lvl="4" marL="2286000" algn="ctr">
              <a:lnSpc>
                <a:spcPct val="80000"/>
              </a:lnSpc>
              <a:spcBef>
                <a:spcPts val="0"/>
              </a:spcBef>
              <a:spcAft>
                <a:spcPts val="0"/>
              </a:spcAft>
              <a:buClr>
                <a:srgbClr val="FFFFFF"/>
              </a:buClr>
              <a:buSzPts val="14000"/>
              <a:buFont typeface="Arial"/>
              <a:buNone/>
              <a:defRPr b="0" sz="14000" cap="none">
                <a:solidFill>
                  <a:srgbClr val="FFFFFF"/>
                </a:solidFill>
                <a:latin typeface="Arial"/>
                <a:ea typeface="Arial"/>
                <a:cs typeface="Arial"/>
                <a:sym typeface="Arial"/>
              </a:defRPr>
            </a:lvl5pPr>
            <a:lvl6pPr indent="-514350" lvl="5" marL="2743200" algn="l">
              <a:lnSpc>
                <a:spcPct val="80000"/>
              </a:lnSpc>
              <a:spcBef>
                <a:spcPts val="2400"/>
              </a:spcBef>
              <a:spcAft>
                <a:spcPts val="0"/>
              </a:spcAft>
              <a:buSzPts val="4500"/>
              <a:buChar char="-"/>
              <a:defRPr/>
            </a:lvl6pPr>
            <a:lvl7pPr indent="-514350" lvl="6" marL="3200400" algn="l">
              <a:lnSpc>
                <a:spcPct val="80000"/>
              </a:lnSpc>
              <a:spcBef>
                <a:spcPts val="2400"/>
              </a:spcBef>
              <a:spcAft>
                <a:spcPts val="0"/>
              </a:spcAft>
              <a:buSzPts val="4500"/>
              <a:buChar char="-"/>
              <a:defRPr/>
            </a:lvl7pPr>
            <a:lvl8pPr indent="-514350" lvl="7" marL="3657600" algn="l">
              <a:lnSpc>
                <a:spcPct val="80000"/>
              </a:lnSpc>
              <a:spcBef>
                <a:spcPts val="2400"/>
              </a:spcBef>
              <a:spcAft>
                <a:spcPts val="0"/>
              </a:spcAft>
              <a:buSzPts val="4500"/>
              <a:buChar char="-"/>
              <a:defRPr/>
            </a:lvl8pPr>
            <a:lvl9pPr indent="-514350" lvl="8" marL="4114800" algn="l">
              <a:lnSpc>
                <a:spcPct val="80000"/>
              </a:lnSpc>
              <a:spcBef>
                <a:spcPts val="2400"/>
              </a:spcBef>
              <a:spcAft>
                <a:spcPts val="0"/>
              </a:spcAft>
              <a:buSzPts val="4500"/>
              <a:buChar char="-"/>
              <a:defRPr/>
            </a:lvl9pPr>
          </a:lstStyle>
          <a:p/>
        </p:txBody>
      </p:sp>
      <p:sp>
        <p:nvSpPr>
          <p:cNvPr id="26" name="Google Shape;26;p19"/>
          <p:cNvSpPr txBox="1"/>
          <p:nvPr>
            <p:ph idx="12" type="sldNum"/>
          </p:nvPr>
        </p:nvSpPr>
        <p:spPr>
          <a:xfrm>
            <a:off x="23622000" y="13080999"/>
            <a:ext cx="336728" cy="413767"/>
          </a:xfrm>
          <a:prstGeom prst="rect">
            <a:avLst/>
          </a:prstGeom>
          <a:noFill/>
          <a:ln>
            <a:noFill/>
          </a:ln>
        </p:spPr>
        <p:txBody>
          <a:bodyPr anchorCtr="0" anchor="b" bIns="50800" lIns="50800" spcFirstLastPara="1" rIns="50800" wrap="square" tIns="50800">
            <a:spAutoFit/>
          </a:bodyPr>
          <a:lstStyle>
            <a:lvl1pPr indent="0" lvl="0" marL="0" algn="l">
              <a:lnSpc>
                <a:spcPct val="144444"/>
              </a:lnSpc>
              <a:spcBef>
                <a:spcPts val="0"/>
              </a:spcBef>
              <a:spcAft>
                <a:spcPts val="0"/>
              </a:spcAft>
              <a:buClr>
                <a:srgbClr val="000000"/>
              </a:buClr>
              <a:buSzPts val="1800"/>
              <a:buFont typeface="Proxima Nova"/>
              <a:buNone/>
              <a:defRPr sz="1800">
                <a:latin typeface="Proxima Nova"/>
                <a:ea typeface="Proxima Nova"/>
                <a:cs typeface="Proxima Nova"/>
                <a:sym typeface="Proxima Nova"/>
              </a:defRPr>
            </a:lvl1pPr>
            <a:lvl2pPr indent="0" lvl="1" marL="0" algn="l">
              <a:lnSpc>
                <a:spcPct val="144444"/>
              </a:lnSpc>
              <a:spcBef>
                <a:spcPts val="0"/>
              </a:spcBef>
              <a:spcAft>
                <a:spcPts val="0"/>
              </a:spcAft>
              <a:buClr>
                <a:srgbClr val="000000"/>
              </a:buClr>
              <a:buSzPts val="1800"/>
              <a:buFont typeface="Proxima Nova"/>
              <a:buNone/>
              <a:defRPr sz="1800">
                <a:latin typeface="Proxima Nova"/>
                <a:ea typeface="Proxima Nova"/>
                <a:cs typeface="Proxima Nova"/>
                <a:sym typeface="Proxima Nova"/>
              </a:defRPr>
            </a:lvl2pPr>
            <a:lvl3pPr indent="0" lvl="2" marL="0" algn="l">
              <a:lnSpc>
                <a:spcPct val="144444"/>
              </a:lnSpc>
              <a:spcBef>
                <a:spcPts val="0"/>
              </a:spcBef>
              <a:spcAft>
                <a:spcPts val="0"/>
              </a:spcAft>
              <a:buClr>
                <a:srgbClr val="000000"/>
              </a:buClr>
              <a:buSzPts val="1800"/>
              <a:buFont typeface="Proxima Nova"/>
              <a:buNone/>
              <a:defRPr sz="1800">
                <a:latin typeface="Proxima Nova"/>
                <a:ea typeface="Proxima Nova"/>
                <a:cs typeface="Proxima Nova"/>
                <a:sym typeface="Proxima Nova"/>
              </a:defRPr>
            </a:lvl3pPr>
            <a:lvl4pPr indent="0" lvl="3" marL="0" algn="l">
              <a:lnSpc>
                <a:spcPct val="144444"/>
              </a:lnSpc>
              <a:spcBef>
                <a:spcPts val="0"/>
              </a:spcBef>
              <a:spcAft>
                <a:spcPts val="0"/>
              </a:spcAft>
              <a:buClr>
                <a:srgbClr val="000000"/>
              </a:buClr>
              <a:buSzPts val="1800"/>
              <a:buFont typeface="Proxima Nova"/>
              <a:buNone/>
              <a:defRPr sz="1800">
                <a:latin typeface="Proxima Nova"/>
                <a:ea typeface="Proxima Nova"/>
                <a:cs typeface="Proxima Nova"/>
                <a:sym typeface="Proxima Nova"/>
              </a:defRPr>
            </a:lvl4pPr>
            <a:lvl5pPr indent="0" lvl="4" marL="0" algn="l">
              <a:lnSpc>
                <a:spcPct val="144444"/>
              </a:lnSpc>
              <a:spcBef>
                <a:spcPts val="0"/>
              </a:spcBef>
              <a:spcAft>
                <a:spcPts val="0"/>
              </a:spcAft>
              <a:buClr>
                <a:srgbClr val="000000"/>
              </a:buClr>
              <a:buSzPts val="1800"/>
              <a:buFont typeface="Proxima Nova"/>
              <a:buNone/>
              <a:defRPr sz="1800">
                <a:latin typeface="Proxima Nova"/>
                <a:ea typeface="Proxima Nova"/>
                <a:cs typeface="Proxima Nova"/>
                <a:sym typeface="Proxima Nova"/>
              </a:defRPr>
            </a:lvl5pPr>
            <a:lvl6pPr indent="0" lvl="5" marL="0" algn="l">
              <a:lnSpc>
                <a:spcPct val="144444"/>
              </a:lnSpc>
              <a:spcBef>
                <a:spcPts val="0"/>
              </a:spcBef>
              <a:spcAft>
                <a:spcPts val="0"/>
              </a:spcAft>
              <a:buClr>
                <a:srgbClr val="000000"/>
              </a:buClr>
              <a:buSzPts val="1800"/>
              <a:buFont typeface="Proxima Nova"/>
              <a:buNone/>
              <a:defRPr sz="1800">
                <a:latin typeface="Proxima Nova"/>
                <a:ea typeface="Proxima Nova"/>
                <a:cs typeface="Proxima Nova"/>
                <a:sym typeface="Proxima Nova"/>
              </a:defRPr>
            </a:lvl6pPr>
            <a:lvl7pPr indent="0" lvl="6" marL="0" algn="l">
              <a:lnSpc>
                <a:spcPct val="144444"/>
              </a:lnSpc>
              <a:spcBef>
                <a:spcPts val="0"/>
              </a:spcBef>
              <a:spcAft>
                <a:spcPts val="0"/>
              </a:spcAft>
              <a:buClr>
                <a:srgbClr val="000000"/>
              </a:buClr>
              <a:buSzPts val="1800"/>
              <a:buFont typeface="Proxima Nova"/>
              <a:buNone/>
              <a:defRPr sz="1800">
                <a:latin typeface="Proxima Nova"/>
                <a:ea typeface="Proxima Nova"/>
                <a:cs typeface="Proxima Nova"/>
                <a:sym typeface="Proxima Nova"/>
              </a:defRPr>
            </a:lvl7pPr>
            <a:lvl8pPr indent="0" lvl="7" marL="0" algn="l">
              <a:lnSpc>
                <a:spcPct val="144444"/>
              </a:lnSpc>
              <a:spcBef>
                <a:spcPts val="0"/>
              </a:spcBef>
              <a:spcAft>
                <a:spcPts val="0"/>
              </a:spcAft>
              <a:buClr>
                <a:srgbClr val="000000"/>
              </a:buClr>
              <a:buSzPts val="1800"/>
              <a:buFont typeface="Proxima Nova"/>
              <a:buNone/>
              <a:defRPr sz="1800">
                <a:latin typeface="Proxima Nova"/>
                <a:ea typeface="Proxima Nova"/>
                <a:cs typeface="Proxima Nova"/>
                <a:sym typeface="Proxima Nova"/>
              </a:defRPr>
            </a:lvl8pPr>
            <a:lvl9pPr indent="0" lvl="8" marL="0" algn="l">
              <a:lnSpc>
                <a:spcPct val="144444"/>
              </a:lnSpc>
              <a:spcBef>
                <a:spcPts val="0"/>
              </a:spcBef>
              <a:spcAft>
                <a:spcPts val="0"/>
              </a:spcAft>
              <a:buClr>
                <a:srgbClr val="000000"/>
              </a:buClr>
              <a:buSzPts val="1800"/>
              <a:buFont typeface="Proxima Nova"/>
              <a:buNone/>
              <a:defRPr sz="1800">
                <a:latin typeface="Proxima Nova"/>
                <a:ea typeface="Proxima Nova"/>
                <a:cs typeface="Proxima Nova"/>
                <a:sym typeface="Proxima Nova"/>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Fact">
  <p:cSld name="Big Fact">
    <p:bg>
      <p:bgPr>
        <a:solidFill>
          <a:srgbClr val="FFC617"/>
        </a:solidFill>
      </p:bgPr>
    </p:bg>
    <p:spTree>
      <p:nvGrpSpPr>
        <p:cNvPr id="27" name="Shape 27"/>
        <p:cNvGrpSpPr/>
        <p:nvPr/>
      </p:nvGrpSpPr>
      <p:grpSpPr>
        <a:xfrm>
          <a:off x="0" y="0"/>
          <a:ext cx="0" cy="0"/>
          <a:chOff x="0" y="0"/>
          <a:chExt cx="0" cy="0"/>
        </a:xfrm>
      </p:grpSpPr>
      <p:sp>
        <p:nvSpPr>
          <p:cNvPr id="28" name="Google Shape;28;p20"/>
          <p:cNvSpPr txBox="1"/>
          <p:nvPr>
            <p:ph idx="1" type="body"/>
          </p:nvPr>
        </p:nvSpPr>
        <p:spPr>
          <a:xfrm>
            <a:off x="1219200" y="2334623"/>
            <a:ext cx="21945600" cy="7612249"/>
          </a:xfrm>
          <a:prstGeom prst="rect">
            <a:avLst/>
          </a:prstGeom>
          <a:noFill/>
          <a:ln>
            <a:noFill/>
          </a:ln>
        </p:spPr>
        <p:txBody>
          <a:bodyPr anchorCtr="0" anchor="b" bIns="50800" lIns="50800" spcFirstLastPara="1" rIns="50800" wrap="square" tIns="50800">
            <a:normAutofit/>
          </a:bodyPr>
          <a:lstStyle>
            <a:lvl1pPr indent="-228600" lvl="0" marL="457200" algn="ctr">
              <a:lnSpc>
                <a:spcPct val="70000"/>
              </a:lnSpc>
              <a:spcBef>
                <a:spcPts val="0"/>
              </a:spcBef>
              <a:spcAft>
                <a:spcPts val="0"/>
              </a:spcAft>
              <a:buClr>
                <a:srgbClr val="FFFFFF"/>
              </a:buClr>
              <a:buSzPts val="50000"/>
              <a:buFont typeface="Arial"/>
              <a:buNone/>
              <a:defRPr b="0" sz="50000" cap="none">
                <a:solidFill>
                  <a:srgbClr val="FFFFFF"/>
                </a:solidFill>
                <a:latin typeface="Arial"/>
                <a:ea typeface="Arial"/>
                <a:cs typeface="Arial"/>
                <a:sym typeface="Arial"/>
              </a:defRPr>
            </a:lvl1pPr>
            <a:lvl2pPr indent="-228600" lvl="1" marL="914400" algn="ctr">
              <a:lnSpc>
                <a:spcPct val="70000"/>
              </a:lnSpc>
              <a:spcBef>
                <a:spcPts val="0"/>
              </a:spcBef>
              <a:spcAft>
                <a:spcPts val="0"/>
              </a:spcAft>
              <a:buClr>
                <a:srgbClr val="FFFFFF"/>
              </a:buClr>
              <a:buSzPts val="50000"/>
              <a:buFont typeface="Arial"/>
              <a:buNone/>
              <a:defRPr b="0" sz="50000" cap="none">
                <a:solidFill>
                  <a:srgbClr val="FFFFFF"/>
                </a:solidFill>
                <a:latin typeface="Arial"/>
                <a:ea typeface="Arial"/>
                <a:cs typeface="Arial"/>
                <a:sym typeface="Arial"/>
              </a:defRPr>
            </a:lvl2pPr>
            <a:lvl3pPr indent="-228600" lvl="2" marL="1371600" algn="ctr">
              <a:lnSpc>
                <a:spcPct val="70000"/>
              </a:lnSpc>
              <a:spcBef>
                <a:spcPts val="0"/>
              </a:spcBef>
              <a:spcAft>
                <a:spcPts val="0"/>
              </a:spcAft>
              <a:buClr>
                <a:srgbClr val="FFFFFF"/>
              </a:buClr>
              <a:buSzPts val="50000"/>
              <a:buFont typeface="Arial"/>
              <a:buNone/>
              <a:defRPr b="0" sz="50000" cap="none">
                <a:solidFill>
                  <a:srgbClr val="FFFFFF"/>
                </a:solidFill>
                <a:latin typeface="Arial"/>
                <a:ea typeface="Arial"/>
                <a:cs typeface="Arial"/>
                <a:sym typeface="Arial"/>
              </a:defRPr>
            </a:lvl3pPr>
            <a:lvl4pPr indent="-228600" lvl="3" marL="1828800" algn="ctr">
              <a:lnSpc>
                <a:spcPct val="70000"/>
              </a:lnSpc>
              <a:spcBef>
                <a:spcPts val="0"/>
              </a:spcBef>
              <a:spcAft>
                <a:spcPts val="0"/>
              </a:spcAft>
              <a:buClr>
                <a:srgbClr val="FFFFFF"/>
              </a:buClr>
              <a:buSzPts val="50000"/>
              <a:buFont typeface="Arial"/>
              <a:buNone/>
              <a:defRPr b="0" sz="50000" cap="none">
                <a:solidFill>
                  <a:srgbClr val="FFFFFF"/>
                </a:solidFill>
                <a:latin typeface="Arial"/>
                <a:ea typeface="Arial"/>
                <a:cs typeface="Arial"/>
                <a:sym typeface="Arial"/>
              </a:defRPr>
            </a:lvl4pPr>
            <a:lvl5pPr indent="-228600" lvl="4" marL="2286000" algn="ctr">
              <a:lnSpc>
                <a:spcPct val="70000"/>
              </a:lnSpc>
              <a:spcBef>
                <a:spcPts val="0"/>
              </a:spcBef>
              <a:spcAft>
                <a:spcPts val="0"/>
              </a:spcAft>
              <a:buClr>
                <a:srgbClr val="FFFFFF"/>
              </a:buClr>
              <a:buSzPts val="50000"/>
              <a:buFont typeface="Arial"/>
              <a:buNone/>
              <a:defRPr b="0" sz="50000" cap="none">
                <a:solidFill>
                  <a:srgbClr val="FFFFFF"/>
                </a:solidFill>
                <a:latin typeface="Arial"/>
                <a:ea typeface="Arial"/>
                <a:cs typeface="Arial"/>
                <a:sym typeface="Arial"/>
              </a:defRPr>
            </a:lvl5pPr>
            <a:lvl6pPr indent="-514350" lvl="5" marL="2743200" algn="l">
              <a:lnSpc>
                <a:spcPct val="80000"/>
              </a:lnSpc>
              <a:spcBef>
                <a:spcPts val="2400"/>
              </a:spcBef>
              <a:spcAft>
                <a:spcPts val="0"/>
              </a:spcAft>
              <a:buSzPts val="4500"/>
              <a:buChar char="-"/>
              <a:defRPr/>
            </a:lvl6pPr>
            <a:lvl7pPr indent="-514350" lvl="6" marL="3200400" algn="l">
              <a:lnSpc>
                <a:spcPct val="80000"/>
              </a:lnSpc>
              <a:spcBef>
                <a:spcPts val="2400"/>
              </a:spcBef>
              <a:spcAft>
                <a:spcPts val="0"/>
              </a:spcAft>
              <a:buSzPts val="4500"/>
              <a:buChar char="-"/>
              <a:defRPr/>
            </a:lvl7pPr>
            <a:lvl8pPr indent="-514350" lvl="7" marL="3657600" algn="l">
              <a:lnSpc>
                <a:spcPct val="80000"/>
              </a:lnSpc>
              <a:spcBef>
                <a:spcPts val="2400"/>
              </a:spcBef>
              <a:spcAft>
                <a:spcPts val="0"/>
              </a:spcAft>
              <a:buSzPts val="4500"/>
              <a:buChar char="-"/>
              <a:defRPr/>
            </a:lvl8pPr>
            <a:lvl9pPr indent="-514350" lvl="8" marL="4114800" algn="l">
              <a:lnSpc>
                <a:spcPct val="80000"/>
              </a:lnSpc>
              <a:spcBef>
                <a:spcPts val="2400"/>
              </a:spcBef>
              <a:spcAft>
                <a:spcPts val="0"/>
              </a:spcAft>
              <a:buSzPts val="4500"/>
              <a:buChar char="-"/>
              <a:defRPr/>
            </a:lvl9pPr>
          </a:lstStyle>
          <a:p/>
        </p:txBody>
      </p:sp>
      <p:sp>
        <p:nvSpPr>
          <p:cNvPr id="29" name="Google Shape;29;p20"/>
          <p:cNvSpPr txBox="1"/>
          <p:nvPr>
            <p:ph idx="2" type="body"/>
          </p:nvPr>
        </p:nvSpPr>
        <p:spPr>
          <a:xfrm>
            <a:off x="1219200" y="9779000"/>
            <a:ext cx="21945600" cy="629921"/>
          </a:xfrm>
          <a:prstGeom prst="rect">
            <a:avLst/>
          </a:prstGeom>
          <a:noFill/>
          <a:ln>
            <a:noFill/>
          </a:ln>
        </p:spPr>
        <p:txBody>
          <a:bodyPr anchorCtr="0" anchor="t" bIns="50800" lIns="50800" spcFirstLastPara="1" rIns="50800" wrap="square" tIns="50800">
            <a:normAutofit/>
          </a:bodyPr>
          <a:lstStyle>
            <a:lvl1pPr indent="-228600" lvl="0" marL="457200" algn="ctr">
              <a:lnSpc>
                <a:spcPct val="110000"/>
              </a:lnSpc>
              <a:spcBef>
                <a:spcPts val="0"/>
              </a:spcBef>
              <a:spcAft>
                <a:spcPts val="0"/>
              </a:spcAft>
              <a:buClr>
                <a:srgbClr val="000000"/>
              </a:buClr>
              <a:buSzPts val="3200"/>
              <a:buFont typeface="Proxima Nova Extrabold"/>
              <a:buNone/>
              <a:defRPr b="0" sz="3200" cap="none">
                <a:solidFill>
                  <a:srgbClr val="000000"/>
                </a:solidFill>
                <a:latin typeface="Proxima Nova Extrabold"/>
                <a:ea typeface="Proxima Nova Extrabold"/>
                <a:cs typeface="Proxima Nova Extrabold"/>
                <a:sym typeface="Proxima Nova Extrabold"/>
              </a:defRPr>
            </a:lvl1pPr>
            <a:lvl2pPr indent="-514350" lvl="1" marL="914400" algn="l">
              <a:lnSpc>
                <a:spcPct val="80000"/>
              </a:lnSpc>
              <a:spcBef>
                <a:spcPts val="2400"/>
              </a:spcBef>
              <a:spcAft>
                <a:spcPts val="0"/>
              </a:spcAft>
              <a:buSzPts val="4500"/>
              <a:buChar char="-"/>
              <a:defRPr/>
            </a:lvl2pPr>
            <a:lvl3pPr indent="-514350" lvl="2" marL="1371600" algn="l">
              <a:lnSpc>
                <a:spcPct val="80000"/>
              </a:lnSpc>
              <a:spcBef>
                <a:spcPts val="2400"/>
              </a:spcBef>
              <a:spcAft>
                <a:spcPts val="0"/>
              </a:spcAft>
              <a:buSzPts val="4500"/>
              <a:buChar char="-"/>
              <a:defRPr/>
            </a:lvl3pPr>
            <a:lvl4pPr indent="-514350" lvl="3" marL="1828800" algn="l">
              <a:lnSpc>
                <a:spcPct val="80000"/>
              </a:lnSpc>
              <a:spcBef>
                <a:spcPts val="2400"/>
              </a:spcBef>
              <a:spcAft>
                <a:spcPts val="0"/>
              </a:spcAft>
              <a:buSzPts val="4500"/>
              <a:buChar char="-"/>
              <a:defRPr/>
            </a:lvl4pPr>
            <a:lvl5pPr indent="-514350" lvl="4" marL="2286000" algn="l">
              <a:lnSpc>
                <a:spcPct val="80000"/>
              </a:lnSpc>
              <a:spcBef>
                <a:spcPts val="2400"/>
              </a:spcBef>
              <a:spcAft>
                <a:spcPts val="0"/>
              </a:spcAft>
              <a:buSzPts val="4500"/>
              <a:buChar char="-"/>
              <a:defRPr/>
            </a:lvl5pPr>
            <a:lvl6pPr indent="-514350" lvl="5" marL="2743200" algn="l">
              <a:lnSpc>
                <a:spcPct val="80000"/>
              </a:lnSpc>
              <a:spcBef>
                <a:spcPts val="2400"/>
              </a:spcBef>
              <a:spcAft>
                <a:spcPts val="0"/>
              </a:spcAft>
              <a:buSzPts val="4500"/>
              <a:buChar char="-"/>
              <a:defRPr/>
            </a:lvl6pPr>
            <a:lvl7pPr indent="-514350" lvl="6" marL="3200400" algn="l">
              <a:lnSpc>
                <a:spcPct val="80000"/>
              </a:lnSpc>
              <a:spcBef>
                <a:spcPts val="2400"/>
              </a:spcBef>
              <a:spcAft>
                <a:spcPts val="0"/>
              </a:spcAft>
              <a:buSzPts val="4500"/>
              <a:buChar char="-"/>
              <a:defRPr/>
            </a:lvl7pPr>
            <a:lvl8pPr indent="-514350" lvl="7" marL="3657600" algn="l">
              <a:lnSpc>
                <a:spcPct val="80000"/>
              </a:lnSpc>
              <a:spcBef>
                <a:spcPts val="2400"/>
              </a:spcBef>
              <a:spcAft>
                <a:spcPts val="0"/>
              </a:spcAft>
              <a:buSzPts val="4500"/>
              <a:buChar char="-"/>
              <a:defRPr/>
            </a:lvl8pPr>
            <a:lvl9pPr indent="-514350" lvl="8" marL="4114800" algn="l">
              <a:lnSpc>
                <a:spcPct val="80000"/>
              </a:lnSpc>
              <a:spcBef>
                <a:spcPts val="2400"/>
              </a:spcBef>
              <a:spcAft>
                <a:spcPts val="0"/>
              </a:spcAft>
              <a:buSzPts val="4500"/>
              <a:buChar char="-"/>
              <a:defRPr/>
            </a:lvl9pPr>
          </a:lstStyle>
          <a:p/>
        </p:txBody>
      </p:sp>
      <p:sp>
        <p:nvSpPr>
          <p:cNvPr id="30" name="Google Shape;30;p20"/>
          <p:cNvSpPr txBox="1"/>
          <p:nvPr>
            <p:ph idx="12" type="sldNum"/>
          </p:nvPr>
        </p:nvSpPr>
        <p:spPr>
          <a:xfrm>
            <a:off x="23622000" y="13080999"/>
            <a:ext cx="336728" cy="413767"/>
          </a:xfrm>
          <a:prstGeom prst="rect">
            <a:avLst/>
          </a:prstGeom>
          <a:noFill/>
          <a:ln>
            <a:noFill/>
          </a:ln>
        </p:spPr>
        <p:txBody>
          <a:bodyPr anchorCtr="0" anchor="b" bIns="50800" lIns="50800" spcFirstLastPara="1" rIns="50800" wrap="square" tIns="50800">
            <a:spAutoFit/>
          </a:bodyPr>
          <a:lstStyle>
            <a:lvl1pPr indent="0" lvl="0" marL="0" algn="l">
              <a:lnSpc>
                <a:spcPct val="144444"/>
              </a:lnSpc>
              <a:spcBef>
                <a:spcPts val="0"/>
              </a:spcBef>
              <a:spcAft>
                <a:spcPts val="0"/>
              </a:spcAft>
              <a:buClr>
                <a:srgbClr val="000000"/>
              </a:buClr>
              <a:buSzPts val="1800"/>
              <a:buFont typeface="Proxima Nova"/>
              <a:buNone/>
              <a:defRPr sz="1800">
                <a:latin typeface="Proxima Nova"/>
                <a:ea typeface="Proxima Nova"/>
                <a:cs typeface="Proxima Nova"/>
                <a:sym typeface="Proxima Nova"/>
              </a:defRPr>
            </a:lvl1pPr>
            <a:lvl2pPr indent="0" lvl="1" marL="0" algn="l">
              <a:lnSpc>
                <a:spcPct val="144444"/>
              </a:lnSpc>
              <a:spcBef>
                <a:spcPts val="0"/>
              </a:spcBef>
              <a:spcAft>
                <a:spcPts val="0"/>
              </a:spcAft>
              <a:buClr>
                <a:srgbClr val="000000"/>
              </a:buClr>
              <a:buSzPts val="1800"/>
              <a:buFont typeface="Proxima Nova"/>
              <a:buNone/>
              <a:defRPr sz="1800">
                <a:latin typeface="Proxima Nova"/>
                <a:ea typeface="Proxima Nova"/>
                <a:cs typeface="Proxima Nova"/>
                <a:sym typeface="Proxima Nova"/>
              </a:defRPr>
            </a:lvl2pPr>
            <a:lvl3pPr indent="0" lvl="2" marL="0" algn="l">
              <a:lnSpc>
                <a:spcPct val="144444"/>
              </a:lnSpc>
              <a:spcBef>
                <a:spcPts val="0"/>
              </a:spcBef>
              <a:spcAft>
                <a:spcPts val="0"/>
              </a:spcAft>
              <a:buClr>
                <a:srgbClr val="000000"/>
              </a:buClr>
              <a:buSzPts val="1800"/>
              <a:buFont typeface="Proxima Nova"/>
              <a:buNone/>
              <a:defRPr sz="1800">
                <a:latin typeface="Proxima Nova"/>
                <a:ea typeface="Proxima Nova"/>
                <a:cs typeface="Proxima Nova"/>
                <a:sym typeface="Proxima Nova"/>
              </a:defRPr>
            </a:lvl3pPr>
            <a:lvl4pPr indent="0" lvl="3" marL="0" algn="l">
              <a:lnSpc>
                <a:spcPct val="144444"/>
              </a:lnSpc>
              <a:spcBef>
                <a:spcPts val="0"/>
              </a:spcBef>
              <a:spcAft>
                <a:spcPts val="0"/>
              </a:spcAft>
              <a:buClr>
                <a:srgbClr val="000000"/>
              </a:buClr>
              <a:buSzPts val="1800"/>
              <a:buFont typeface="Proxima Nova"/>
              <a:buNone/>
              <a:defRPr sz="1800">
                <a:latin typeface="Proxima Nova"/>
                <a:ea typeface="Proxima Nova"/>
                <a:cs typeface="Proxima Nova"/>
                <a:sym typeface="Proxima Nova"/>
              </a:defRPr>
            </a:lvl4pPr>
            <a:lvl5pPr indent="0" lvl="4" marL="0" algn="l">
              <a:lnSpc>
                <a:spcPct val="144444"/>
              </a:lnSpc>
              <a:spcBef>
                <a:spcPts val="0"/>
              </a:spcBef>
              <a:spcAft>
                <a:spcPts val="0"/>
              </a:spcAft>
              <a:buClr>
                <a:srgbClr val="000000"/>
              </a:buClr>
              <a:buSzPts val="1800"/>
              <a:buFont typeface="Proxima Nova"/>
              <a:buNone/>
              <a:defRPr sz="1800">
                <a:latin typeface="Proxima Nova"/>
                <a:ea typeface="Proxima Nova"/>
                <a:cs typeface="Proxima Nova"/>
                <a:sym typeface="Proxima Nova"/>
              </a:defRPr>
            </a:lvl5pPr>
            <a:lvl6pPr indent="0" lvl="5" marL="0" algn="l">
              <a:lnSpc>
                <a:spcPct val="144444"/>
              </a:lnSpc>
              <a:spcBef>
                <a:spcPts val="0"/>
              </a:spcBef>
              <a:spcAft>
                <a:spcPts val="0"/>
              </a:spcAft>
              <a:buClr>
                <a:srgbClr val="000000"/>
              </a:buClr>
              <a:buSzPts val="1800"/>
              <a:buFont typeface="Proxima Nova"/>
              <a:buNone/>
              <a:defRPr sz="1800">
                <a:latin typeface="Proxima Nova"/>
                <a:ea typeface="Proxima Nova"/>
                <a:cs typeface="Proxima Nova"/>
                <a:sym typeface="Proxima Nova"/>
              </a:defRPr>
            </a:lvl6pPr>
            <a:lvl7pPr indent="0" lvl="6" marL="0" algn="l">
              <a:lnSpc>
                <a:spcPct val="144444"/>
              </a:lnSpc>
              <a:spcBef>
                <a:spcPts val="0"/>
              </a:spcBef>
              <a:spcAft>
                <a:spcPts val="0"/>
              </a:spcAft>
              <a:buClr>
                <a:srgbClr val="000000"/>
              </a:buClr>
              <a:buSzPts val="1800"/>
              <a:buFont typeface="Proxima Nova"/>
              <a:buNone/>
              <a:defRPr sz="1800">
                <a:latin typeface="Proxima Nova"/>
                <a:ea typeface="Proxima Nova"/>
                <a:cs typeface="Proxima Nova"/>
                <a:sym typeface="Proxima Nova"/>
              </a:defRPr>
            </a:lvl7pPr>
            <a:lvl8pPr indent="0" lvl="7" marL="0" algn="l">
              <a:lnSpc>
                <a:spcPct val="144444"/>
              </a:lnSpc>
              <a:spcBef>
                <a:spcPts val="0"/>
              </a:spcBef>
              <a:spcAft>
                <a:spcPts val="0"/>
              </a:spcAft>
              <a:buClr>
                <a:srgbClr val="000000"/>
              </a:buClr>
              <a:buSzPts val="1800"/>
              <a:buFont typeface="Proxima Nova"/>
              <a:buNone/>
              <a:defRPr sz="1800">
                <a:latin typeface="Proxima Nova"/>
                <a:ea typeface="Proxima Nova"/>
                <a:cs typeface="Proxima Nova"/>
                <a:sym typeface="Proxima Nova"/>
              </a:defRPr>
            </a:lvl8pPr>
            <a:lvl9pPr indent="0" lvl="8" marL="0" algn="l">
              <a:lnSpc>
                <a:spcPct val="144444"/>
              </a:lnSpc>
              <a:spcBef>
                <a:spcPts val="0"/>
              </a:spcBef>
              <a:spcAft>
                <a:spcPts val="0"/>
              </a:spcAft>
              <a:buClr>
                <a:srgbClr val="000000"/>
              </a:buClr>
              <a:buSzPts val="1800"/>
              <a:buFont typeface="Proxima Nova"/>
              <a:buNone/>
              <a:defRPr sz="1800">
                <a:latin typeface="Proxima Nova"/>
                <a:ea typeface="Proxima Nova"/>
                <a:cs typeface="Proxima Nova"/>
                <a:sym typeface="Proxima Nova"/>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p:cSld name="Photo">
    <p:spTree>
      <p:nvGrpSpPr>
        <p:cNvPr id="31" name="Shape 31"/>
        <p:cNvGrpSpPr/>
        <p:nvPr/>
      </p:nvGrpSpPr>
      <p:grpSpPr>
        <a:xfrm>
          <a:off x="0" y="0"/>
          <a:ext cx="0" cy="0"/>
          <a:chOff x="0" y="0"/>
          <a:chExt cx="0" cy="0"/>
        </a:xfrm>
      </p:grpSpPr>
      <p:sp>
        <p:nvSpPr>
          <p:cNvPr id="32" name="Google Shape;32;p21"/>
          <p:cNvSpPr/>
          <p:nvPr>
            <p:ph idx="2" type="pic"/>
          </p:nvPr>
        </p:nvSpPr>
        <p:spPr>
          <a:xfrm>
            <a:off x="635000" y="-1181110"/>
            <a:ext cx="23114000" cy="15417819"/>
          </a:xfrm>
          <a:prstGeom prst="rect">
            <a:avLst/>
          </a:prstGeom>
          <a:noFill/>
          <a:ln>
            <a:noFill/>
          </a:ln>
        </p:spPr>
      </p:sp>
      <p:sp>
        <p:nvSpPr>
          <p:cNvPr id="33" name="Google Shape;33;p21"/>
          <p:cNvSpPr txBox="1"/>
          <p:nvPr>
            <p:ph idx="12" type="sldNum"/>
          </p:nvPr>
        </p:nvSpPr>
        <p:spPr>
          <a:xfrm>
            <a:off x="23622000" y="13080999"/>
            <a:ext cx="336728" cy="413767"/>
          </a:xfrm>
          <a:prstGeom prst="rect">
            <a:avLst/>
          </a:prstGeom>
          <a:noFill/>
          <a:ln>
            <a:noFill/>
          </a:ln>
        </p:spPr>
        <p:txBody>
          <a:bodyPr anchorCtr="0" anchor="b" bIns="50800" lIns="50800" spcFirstLastPara="1" rIns="50800" wrap="square" tIns="50800">
            <a:spAutoFit/>
          </a:bodyPr>
          <a:lstStyle>
            <a:lvl1pPr indent="0" lvl="0" marL="0" algn="l">
              <a:lnSpc>
                <a:spcPct val="144444"/>
              </a:lnSpc>
              <a:spcBef>
                <a:spcPts val="0"/>
              </a:spcBef>
              <a:spcAft>
                <a:spcPts val="0"/>
              </a:spcAft>
              <a:buClr>
                <a:srgbClr val="000000"/>
              </a:buClr>
              <a:buSzPts val="1800"/>
              <a:buFont typeface="Proxima Nova"/>
              <a:buNone/>
              <a:defRPr sz="1800">
                <a:latin typeface="Proxima Nova"/>
                <a:ea typeface="Proxima Nova"/>
                <a:cs typeface="Proxima Nova"/>
                <a:sym typeface="Proxima Nova"/>
              </a:defRPr>
            </a:lvl1pPr>
            <a:lvl2pPr indent="0" lvl="1" marL="0" algn="l">
              <a:lnSpc>
                <a:spcPct val="144444"/>
              </a:lnSpc>
              <a:spcBef>
                <a:spcPts val="0"/>
              </a:spcBef>
              <a:spcAft>
                <a:spcPts val="0"/>
              </a:spcAft>
              <a:buClr>
                <a:srgbClr val="000000"/>
              </a:buClr>
              <a:buSzPts val="1800"/>
              <a:buFont typeface="Proxima Nova"/>
              <a:buNone/>
              <a:defRPr sz="1800">
                <a:latin typeface="Proxima Nova"/>
                <a:ea typeface="Proxima Nova"/>
                <a:cs typeface="Proxima Nova"/>
                <a:sym typeface="Proxima Nova"/>
              </a:defRPr>
            </a:lvl2pPr>
            <a:lvl3pPr indent="0" lvl="2" marL="0" algn="l">
              <a:lnSpc>
                <a:spcPct val="144444"/>
              </a:lnSpc>
              <a:spcBef>
                <a:spcPts val="0"/>
              </a:spcBef>
              <a:spcAft>
                <a:spcPts val="0"/>
              </a:spcAft>
              <a:buClr>
                <a:srgbClr val="000000"/>
              </a:buClr>
              <a:buSzPts val="1800"/>
              <a:buFont typeface="Proxima Nova"/>
              <a:buNone/>
              <a:defRPr sz="1800">
                <a:latin typeface="Proxima Nova"/>
                <a:ea typeface="Proxima Nova"/>
                <a:cs typeface="Proxima Nova"/>
                <a:sym typeface="Proxima Nova"/>
              </a:defRPr>
            </a:lvl3pPr>
            <a:lvl4pPr indent="0" lvl="3" marL="0" algn="l">
              <a:lnSpc>
                <a:spcPct val="144444"/>
              </a:lnSpc>
              <a:spcBef>
                <a:spcPts val="0"/>
              </a:spcBef>
              <a:spcAft>
                <a:spcPts val="0"/>
              </a:spcAft>
              <a:buClr>
                <a:srgbClr val="000000"/>
              </a:buClr>
              <a:buSzPts val="1800"/>
              <a:buFont typeface="Proxima Nova"/>
              <a:buNone/>
              <a:defRPr sz="1800">
                <a:latin typeface="Proxima Nova"/>
                <a:ea typeface="Proxima Nova"/>
                <a:cs typeface="Proxima Nova"/>
                <a:sym typeface="Proxima Nova"/>
              </a:defRPr>
            </a:lvl4pPr>
            <a:lvl5pPr indent="0" lvl="4" marL="0" algn="l">
              <a:lnSpc>
                <a:spcPct val="144444"/>
              </a:lnSpc>
              <a:spcBef>
                <a:spcPts val="0"/>
              </a:spcBef>
              <a:spcAft>
                <a:spcPts val="0"/>
              </a:spcAft>
              <a:buClr>
                <a:srgbClr val="000000"/>
              </a:buClr>
              <a:buSzPts val="1800"/>
              <a:buFont typeface="Proxima Nova"/>
              <a:buNone/>
              <a:defRPr sz="1800">
                <a:latin typeface="Proxima Nova"/>
                <a:ea typeface="Proxima Nova"/>
                <a:cs typeface="Proxima Nova"/>
                <a:sym typeface="Proxima Nova"/>
              </a:defRPr>
            </a:lvl5pPr>
            <a:lvl6pPr indent="0" lvl="5" marL="0" algn="l">
              <a:lnSpc>
                <a:spcPct val="144444"/>
              </a:lnSpc>
              <a:spcBef>
                <a:spcPts val="0"/>
              </a:spcBef>
              <a:spcAft>
                <a:spcPts val="0"/>
              </a:spcAft>
              <a:buClr>
                <a:srgbClr val="000000"/>
              </a:buClr>
              <a:buSzPts val="1800"/>
              <a:buFont typeface="Proxima Nova"/>
              <a:buNone/>
              <a:defRPr sz="1800">
                <a:latin typeface="Proxima Nova"/>
                <a:ea typeface="Proxima Nova"/>
                <a:cs typeface="Proxima Nova"/>
                <a:sym typeface="Proxima Nova"/>
              </a:defRPr>
            </a:lvl6pPr>
            <a:lvl7pPr indent="0" lvl="6" marL="0" algn="l">
              <a:lnSpc>
                <a:spcPct val="144444"/>
              </a:lnSpc>
              <a:spcBef>
                <a:spcPts val="0"/>
              </a:spcBef>
              <a:spcAft>
                <a:spcPts val="0"/>
              </a:spcAft>
              <a:buClr>
                <a:srgbClr val="000000"/>
              </a:buClr>
              <a:buSzPts val="1800"/>
              <a:buFont typeface="Proxima Nova"/>
              <a:buNone/>
              <a:defRPr sz="1800">
                <a:latin typeface="Proxima Nova"/>
                <a:ea typeface="Proxima Nova"/>
                <a:cs typeface="Proxima Nova"/>
                <a:sym typeface="Proxima Nova"/>
              </a:defRPr>
            </a:lvl7pPr>
            <a:lvl8pPr indent="0" lvl="7" marL="0" algn="l">
              <a:lnSpc>
                <a:spcPct val="144444"/>
              </a:lnSpc>
              <a:spcBef>
                <a:spcPts val="0"/>
              </a:spcBef>
              <a:spcAft>
                <a:spcPts val="0"/>
              </a:spcAft>
              <a:buClr>
                <a:srgbClr val="000000"/>
              </a:buClr>
              <a:buSzPts val="1800"/>
              <a:buFont typeface="Proxima Nova"/>
              <a:buNone/>
              <a:defRPr sz="1800">
                <a:latin typeface="Proxima Nova"/>
                <a:ea typeface="Proxima Nova"/>
                <a:cs typeface="Proxima Nova"/>
                <a:sym typeface="Proxima Nova"/>
              </a:defRPr>
            </a:lvl8pPr>
            <a:lvl9pPr indent="0" lvl="8" marL="0" algn="l">
              <a:lnSpc>
                <a:spcPct val="144444"/>
              </a:lnSpc>
              <a:spcBef>
                <a:spcPts val="0"/>
              </a:spcBef>
              <a:spcAft>
                <a:spcPts val="0"/>
              </a:spcAft>
              <a:buClr>
                <a:srgbClr val="000000"/>
              </a:buClr>
              <a:buSzPts val="1800"/>
              <a:buFont typeface="Proxima Nova"/>
              <a:buNone/>
              <a:defRPr sz="1800">
                <a:latin typeface="Proxima Nova"/>
                <a:ea typeface="Proxima Nova"/>
                <a:cs typeface="Proxima Nova"/>
                <a:sym typeface="Proxima Nova"/>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Quote">
    <p:bg>
      <p:bgPr>
        <a:solidFill>
          <a:srgbClr val="00BFF3"/>
        </a:solidFill>
      </p:bgPr>
    </p:bg>
    <p:spTree>
      <p:nvGrpSpPr>
        <p:cNvPr id="34" name="Shape 34"/>
        <p:cNvGrpSpPr/>
        <p:nvPr/>
      </p:nvGrpSpPr>
      <p:grpSpPr>
        <a:xfrm>
          <a:off x="0" y="0"/>
          <a:ext cx="0" cy="0"/>
          <a:chOff x="0" y="0"/>
          <a:chExt cx="0" cy="0"/>
        </a:xfrm>
      </p:grpSpPr>
      <p:sp>
        <p:nvSpPr>
          <p:cNvPr id="35" name="Google Shape;35;p22"/>
          <p:cNvSpPr txBox="1"/>
          <p:nvPr>
            <p:ph idx="1" type="body"/>
          </p:nvPr>
        </p:nvSpPr>
        <p:spPr>
          <a:xfrm>
            <a:off x="3771900" y="4464048"/>
            <a:ext cx="16840200" cy="4883152"/>
          </a:xfrm>
          <a:prstGeom prst="rect">
            <a:avLst/>
          </a:prstGeom>
          <a:noFill/>
          <a:ln>
            <a:noFill/>
          </a:ln>
        </p:spPr>
        <p:txBody>
          <a:bodyPr anchorCtr="0" anchor="ctr" bIns="50800" lIns="50800" spcFirstLastPara="1" rIns="50800" wrap="square" tIns="50800">
            <a:normAutofit/>
          </a:bodyPr>
          <a:lstStyle>
            <a:lvl1pPr indent="-228600" lvl="0" marL="457200" algn="l">
              <a:lnSpc>
                <a:spcPct val="80000"/>
              </a:lnSpc>
              <a:spcBef>
                <a:spcPts val="0"/>
              </a:spcBef>
              <a:spcAft>
                <a:spcPts val="0"/>
              </a:spcAft>
              <a:buClr>
                <a:srgbClr val="FFFFFF"/>
              </a:buClr>
              <a:buSzPts val="14000"/>
              <a:buFont typeface="Arial"/>
              <a:buNone/>
              <a:defRPr b="0" sz="14000" cap="none">
                <a:solidFill>
                  <a:srgbClr val="FFFFFF"/>
                </a:solidFill>
                <a:latin typeface="Arial"/>
                <a:ea typeface="Arial"/>
                <a:cs typeface="Arial"/>
                <a:sym typeface="Arial"/>
              </a:defRPr>
            </a:lvl1pPr>
            <a:lvl2pPr indent="-228600" lvl="1" marL="914400" algn="l">
              <a:lnSpc>
                <a:spcPct val="80000"/>
              </a:lnSpc>
              <a:spcBef>
                <a:spcPts val="0"/>
              </a:spcBef>
              <a:spcAft>
                <a:spcPts val="0"/>
              </a:spcAft>
              <a:buClr>
                <a:srgbClr val="FFFFFF"/>
              </a:buClr>
              <a:buSzPts val="14000"/>
              <a:buFont typeface="Arial"/>
              <a:buNone/>
              <a:defRPr b="0" sz="14000" cap="none">
                <a:solidFill>
                  <a:srgbClr val="FFFFFF"/>
                </a:solidFill>
                <a:latin typeface="Arial"/>
                <a:ea typeface="Arial"/>
                <a:cs typeface="Arial"/>
                <a:sym typeface="Arial"/>
              </a:defRPr>
            </a:lvl2pPr>
            <a:lvl3pPr indent="-228600" lvl="2" marL="1371600" algn="l">
              <a:lnSpc>
                <a:spcPct val="80000"/>
              </a:lnSpc>
              <a:spcBef>
                <a:spcPts val="0"/>
              </a:spcBef>
              <a:spcAft>
                <a:spcPts val="0"/>
              </a:spcAft>
              <a:buClr>
                <a:srgbClr val="FFFFFF"/>
              </a:buClr>
              <a:buSzPts val="14000"/>
              <a:buFont typeface="Arial"/>
              <a:buNone/>
              <a:defRPr b="0" sz="14000" cap="none">
                <a:solidFill>
                  <a:srgbClr val="FFFFFF"/>
                </a:solidFill>
                <a:latin typeface="Arial"/>
                <a:ea typeface="Arial"/>
                <a:cs typeface="Arial"/>
                <a:sym typeface="Arial"/>
              </a:defRPr>
            </a:lvl3pPr>
            <a:lvl4pPr indent="-228600" lvl="3" marL="1828800" algn="l">
              <a:lnSpc>
                <a:spcPct val="80000"/>
              </a:lnSpc>
              <a:spcBef>
                <a:spcPts val="0"/>
              </a:spcBef>
              <a:spcAft>
                <a:spcPts val="0"/>
              </a:spcAft>
              <a:buClr>
                <a:srgbClr val="FFFFFF"/>
              </a:buClr>
              <a:buSzPts val="14000"/>
              <a:buFont typeface="Arial"/>
              <a:buNone/>
              <a:defRPr b="0" sz="14000" cap="none">
                <a:solidFill>
                  <a:srgbClr val="FFFFFF"/>
                </a:solidFill>
                <a:latin typeface="Arial"/>
                <a:ea typeface="Arial"/>
                <a:cs typeface="Arial"/>
                <a:sym typeface="Arial"/>
              </a:defRPr>
            </a:lvl4pPr>
            <a:lvl5pPr indent="-228600" lvl="4" marL="2286000" algn="l">
              <a:lnSpc>
                <a:spcPct val="80000"/>
              </a:lnSpc>
              <a:spcBef>
                <a:spcPts val="0"/>
              </a:spcBef>
              <a:spcAft>
                <a:spcPts val="0"/>
              </a:spcAft>
              <a:buClr>
                <a:srgbClr val="FFFFFF"/>
              </a:buClr>
              <a:buSzPts val="14000"/>
              <a:buFont typeface="Arial"/>
              <a:buNone/>
              <a:defRPr b="0" sz="14000" cap="none">
                <a:solidFill>
                  <a:srgbClr val="FFFFFF"/>
                </a:solidFill>
                <a:latin typeface="Arial"/>
                <a:ea typeface="Arial"/>
                <a:cs typeface="Arial"/>
                <a:sym typeface="Arial"/>
              </a:defRPr>
            </a:lvl5pPr>
            <a:lvl6pPr indent="-514350" lvl="5" marL="2743200" algn="l">
              <a:lnSpc>
                <a:spcPct val="80000"/>
              </a:lnSpc>
              <a:spcBef>
                <a:spcPts val="2400"/>
              </a:spcBef>
              <a:spcAft>
                <a:spcPts val="0"/>
              </a:spcAft>
              <a:buSzPts val="4500"/>
              <a:buChar char="-"/>
              <a:defRPr/>
            </a:lvl6pPr>
            <a:lvl7pPr indent="-514350" lvl="6" marL="3200400" algn="l">
              <a:lnSpc>
                <a:spcPct val="80000"/>
              </a:lnSpc>
              <a:spcBef>
                <a:spcPts val="2400"/>
              </a:spcBef>
              <a:spcAft>
                <a:spcPts val="0"/>
              </a:spcAft>
              <a:buSzPts val="4500"/>
              <a:buChar char="-"/>
              <a:defRPr/>
            </a:lvl7pPr>
            <a:lvl8pPr indent="-514350" lvl="7" marL="3657600" algn="l">
              <a:lnSpc>
                <a:spcPct val="80000"/>
              </a:lnSpc>
              <a:spcBef>
                <a:spcPts val="2400"/>
              </a:spcBef>
              <a:spcAft>
                <a:spcPts val="0"/>
              </a:spcAft>
              <a:buSzPts val="4500"/>
              <a:buChar char="-"/>
              <a:defRPr/>
            </a:lvl8pPr>
            <a:lvl9pPr indent="-514350" lvl="8" marL="4114800" algn="l">
              <a:lnSpc>
                <a:spcPct val="80000"/>
              </a:lnSpc>
              <a:spcBef>
                <a:spcPts val="2400"/>
              </a:spcBef>
              <a:spcAft>
                <a:spcPts val="0"/>
              </a:spcAft>
              <a:buSzPts val="4500"/>
              <a:buChar char="-"/>
              <a:defRPr/>
            </a:lvl9pPr>
          </a:lstStyle>
          <a:p/>
        </p:txBody>
      </p:sp>
      <p:sp>
        <p:nvSpPr>
          <p:cNvPr id="36" name="Google Shape;36;p22"/>
          <p:cNvSpPr txBox="1"/>
          <p:nvPr>
            <p:ph idx="2" type="body"/>
          </p:nvPr>
        </p:nvSpPr>
        <p:spPr>
          <a:xfrm>
            <a:off x="4203700" y="9372600"/>
            <a:ext cx="16840200" cy="680721"/>
          </a:xfrm>
          <a:prstGeom prst="rect">
            <a:avLst/>
          </a:prstGeom>
          <a:noFill/>
          <a:ln>
            <a:noFill/>
          </a:ln>
        </p:spPr>
        <p:txBody>
          <a:bodyPr anchorCtr="0" anchor="t" bIns="50800" lIns="50800" spcFirstLastPara="1" rIns="50800" wrap="square" tIns="50800">
            <a:normAutofit/>
          </a:bodyPr>
          <a:lstStyle>
            <a:lvl1pPr indent="-228600" lvl="0" marL="457200" algn="l">
              <a:lnSpc>
                <a:spcPct val="112500"/>
              </a:lnSpc>
              <a:spcBef>
                <a:spcPts val="0"/>
              </a:spcBef>
              <a:spcAft>
                <a:spcPts val="0"/>
              </a:spcAft>
              <a:buClr>
                <a:srgbClr val="FFFFFF"/>
              </a:buClr>
              <a:buSzPts val="3200"/>
              <a:buFont typeface="Proxima Nova Extrabold"/>
              <a:buNone/>
              <a:defRPr b="0" sz="3200" cap="none">
                <a:solidFill>
                  <a:srgbClr val="FFFFFF"/>
                </a:solidFill>
                <a:latin typeface="Proxima Nova Extrabold"/>
                <a:ea typeface="Proxima Nova Extrabold"/>
                <a:cs typeface="Proxima Nova Extrabold"/>
                <a:sym typeface="Proxima Nova Extrabold"/>
              </a:defRPr>
            </a:lvl1pPr>
            <a:lvl2pPr indent="-514350" lvl="1" marL="914400" algn="l">
              <a:lnSpc>
                <a:spcPct val="80000"/>
              </a:lnSpc>
              <a:spcBef>
                <a:spcPts val="2400"/>
              </a:spcBef>
              <a:spcAft>
                <a:spcPts val="0"/>
              </a:spcAft>
              <a:buSzPts val="4500"/>
              <a:buChar char="-"/>
              <a:defRPr/>
            </a:lvl2pPr>
            <a:lvl3pPr indent="-514350" lvl="2" marL="1371600" algn="l">
              <a:lnSpc>
                <a:spcPct val="80000"/>
              </a:lnSpc>
              <a:spcBef>
                <a:spcPts val="2400"/>
              </a:spcBef>
              <a:spcAft>
                <a:spcPts val="0"/>
              </a:spcAft>
              <a:buSzPts val="4500"/>
              <a:buChar char="-"/>
              <a:defRPr/>
            </a:lvl3pPr>
            <a:lvl4pPr indent="-514350" lvl="3" marL="1828800" algn="l">
              <a:lnSpc>
                <a:spcPct val="80000"/>
              </a:lnSpc>
              <a:spcBef>
                <a:spcPts val="2400"/>
              </a:spcBef>
              <a:spcAft>
                <a:spcPts val="0"/>
              </a:spcAft>
              <a:buSzPts val="4500"/>
              <a:buChar char="-"/>
              <a:defRPr/>
            </a:lvl4pPr>
            <a:lvl5pPr indent="-514350" lvl="4" marL="2286000" algn="l">
              <a:lnSpc>
                <a:spcPct val="80000"/>
              </a:lnSpc>
              <a:spcBef>
                <a:spcPts val="2400"/>
              </a:spcBef>
              <a:spcAft>
                <a:spcPts val="0"/>
              </a:spcAft>
              <a:buSzPts val="4500"/>
              <a:buChar char="-"/>
              <a:defRPr/>
            </a:lvl5pPr>
            <a:lvl6pPr indent="-514350" lvl="5" marL="2743200" algn="l">
              <a:lnSpc>
                <a:spcPct val="80000"/>
              </a:lnSpc>
              <a:spcBef>
                <a:spcPts val="2400"/>
              </a:spcBef>
              <a:spcAft>
                <a:spcPts val="0"/>
              </a:spcAft>
              <a:buSzPts val="4500"/>
              <a:buChar char="-"/>
              <a:defRPr/>
            </a:lvl6pPr>
            <a:lvl7pPr indent="-514350" lvl="6" marL="3200400" algn="l">
              <a:lnSpc>
                <a:spcPct val="80000"/>
              </a:lnSpc>
              <a:spcBef>
                <a:spcPts val="2400"/>
              </a:spcBef>
              <a:spcAft>
                <a:spcPts val="0"/>
              </a:spcAft>
              <a:buSzPts val="4500"/>
              <a:buChar char="-"/>
              <a:defRPr/>
            </a:lvl7pPr>
            <a:lvl8pPr indent="-514350" lvl="7" marL="3657600" algn="l">
              <a:lnSpc>
                <a:spcPct val="80000"/>
              </a:lnSpc>
              <a:spcBef>
                <a:spcPts val="2400"/>
              </a:spcBef>
              <a:spcAft>
                <a:spcPts val="0"/>
              </a:spcAft>
              <a:buSzPts val="4500"/>
              <a:buChar char="-"/>
              <a:defRPr/>
            </a:lvl8pPr>
            <a:lvl9pPr indent="-514350" lvl="8" marL="4114800" algn="l">
              <a:lnSpc>
                <a:spcPct val="80000"/>
              </a:lnSpc>
              <a:spcBef>
                <a:spcPts val="2400"/>
              </a:spcBef>
              <a:spcAft>
                <a:spcPts val="0"/>
              </a:spcAft>
              <a:buSzPts val="4500"/>
              <a:buChar char="-"/>
              <a:defRPr/>
            </a:lvl9pPr>
          </a:lstStyle>
          <a:p/>
        </p:txBody>
      </p:sp>
      <p:sp>
        <p:nvSpPr>
          <p:cNvPr id="37" name="Google Shape;37;p22"/>
          <p:cNvSpPr txBox="1"/>
          <p:nvPr>
            <p:ph idx="12" type="sldNum"/>
          </p:nvPr>
        </p:nvSpPr>
        <p:spPr>
          <a:xfrm>
            <a:off x="23622000" y="13080999"/>
            <a:ext cx="336728" cy="413767"/>
          </a:xfrm>
          <a:prstGeom prst="rect">
            <a:avLst/>
          </a:prstGeom>
          <a:noFill/>
          <a:ln>
            <a:noFill/>
          </a:ln>
        </p:spPr>
        <p:txBody>
          <a:bodyPr anchorCtr="0" anchor="b" bIns="50800" lIns="50800" spcFirstLastPara="1" rIns="50800" wrap="square" tIns="50800">
            <a:spAutoFit/>
          </a:bodyPr>
          <a:lstStyle>
            <a:lvl1pPr indent="0" lvl="0" marL="0" algn="l">
              <a:lnSpc>
                <a:spcPct val="144444"/>
              </a:lnSpc>
              <a:spcBef>
                <a:spcPts val="0"/>
              </a:spcBef>
              <a:spcAft>
                <a:spcPts val="0"/>
              </a:spcAft>
              <a:buClr>
                <a:srgbClr val="000000"/>
              </a:buClr>
              <a:buSzPts val="1800"/>
              <a:buFont typeface="Proxima Nova"/>
              <a:buNone/>
              <a:defRPr sz="1800">
                <a:latin typeface="Proxima Nova"/>
                <a:ea typeface="Proxima Nova"/>
                <a:cs typeface="Proxima Nova"/>
                <a:sym typeface="Proxima Nova"/>
              </a:defRPr>
            </a:lvl1pPr>
            <a:lvl2pPr indent="0" lvl="1" marL="0" algn="l">
              <a:lnSpc>
                <a:spcPct val="144444"/>
              </a:lnSpc>
              <a:spcBef>
                <a:spcPts val="0"/>
              </a:spcBef>
              <a:spcAft>
                <a:spcPts val="0"/>
              </a:spcAft>
              <a:buClr>
                <a:srgbClr val="000000"/>
              </a:buClr>
              <a:buSzPts val="1800"/>
              <a:buFont typeface="Proxima Nova"/>
              <a:buNone/>
              <a:defRPr sz="1800">
                <a:latin typeface="Proxima Nova"/>
                <a:ea typeface="Proxima Nova"/>
                <a:cs typeface="Proxima Nova"/>
                <a:sym typeface="Proxima Nova"/>
              </a:defRPr>
            </a:lvl2pPr>
            <a:lvl3pPr indent="0" lvl="2" marL="0" algn="l">
              <a:lnSpc>
                <a:spcPct val="144444"/>
              </a:lnSpc>
              <a:spcBef>
                <a:spcPts val="0"/>
              </a:spcBef>
              <a:spcAft>
                <a:spcPts val="0"/>
              </a:spcAft>
              <a:buClr>
                <a:srgbClr val="000000"/>
              </a:buClr>
              <a:buSzPts val="1800"/>
              <a:buFont typeface="Proxima Nova"/>
              <a:buNone/>
              <a:defRPr sz="1800">
                <a:latin typeface="Proxima Nova"/>
                <a:ea typeface="Proxima Nova"/>
                <a:cs typeface="Proxima Nova"/>
                <a:sym typeface="Proxima Nova"/>
              </a:defRPr>
            </a:lvl3pPr>
            <a:lvl4pPr indent="0" lvl="3" marL="0" algn="l">
              <a:lnSpc>
                <a:spcPct val="144444"/>
              </a:lnSpc>
              <a:spcBef>
                <a:spcPts val="0"/>
              </a:spcBef>
              <a:spcAft>
                <a:spcPts val="0"/>
              </a:spcAft>
              <a:buClr>
                <a:srgbClr val="000000"/>
              </a:buClr>
              <a:buSzPts val="1800"/>
              <a:buFont typeface="Proxima Nova"/>
              <a:buNone/>
              <a:defRPr sz="1800">
                <a:latin typeface="Proxima Nova"/>
                <a:ea typeface="Proxima Nova"/>
                <a:cs typeface="Proxima Nova"/>
                <a:sym typeface="Proxima Nova"/>
              </a:defRPr>
            </a:lvl4pPr>
            <a:lvl5pPr indent="0" lvl="4" marL="0" algn="l">
              <a:lnSpc>
                <a:spcPct val="144444"/>
              </a:lnSpc>
              <a:spcBef>
                <a:spcPts val="0"/>
              </a:spcBef>
              <a:spcAft>
                <a:spcPts val="0"/>
              </a:spcAft>
              <a:buClr>
                <a:srgbClr val="000000"/>
              </a:buClr>
              <a:buSzPts val="1800"/>
              <a:buFont typeface="Proxima Nova"/>
              <a:buNone/>
              <a:defRPr sz="1800">
                <a:latin typeface="Proxima Nova"/>
                <a:ea typeface="Proxima Nova"/>
                <a:cs typeface="Proxima Nova"/>
                <a:sym typeface="Proxima Nova"/>
              </a:defRPr>
            </a:lvl5pPr>
            <a:lvl6pPr indent="0" lvl="5" marL="0" algn="l">
              <a:lnSpc>
                <a:spcPct val="144444"/>
              </a:lnSpc>
              <a:spcBef>
                <a:spcPts val="0"/>
              </a:spcBef>
              <a:spcAft>
                <a:spcPts val="0"/>
              </a:spcAft>
              <a:buClr>
                <a:srgbClr val="000000"/>
              </a:buClr>
              <a:buSzPts val="1800"/>
              <a:buFont typeface="Proxima Nova"/>
              <a:buNone/>
              <a:defRPr sz="1800">
                <a:latin typeface="Proxima Nova"/>
                <a:ea typeface="Proxima Nova"/>
                <a:cs typeface="Proxima Nova"/>
                <a:sym typeface="Proxima Nova"/>
              </a:defRPr>
            </a:lvl6pPr>
            <a:lvl7pPr indent="0" lvl="6" marL="0" algn="l">
              <a:lnSpc>
                <a:spcPct val="144444"/>
              </a:lnSpc>
              <a:spcBef>
                <a:spcPts val="0"/>
              </a:spcBef>
              <a:spcAft>
                <a:spcPts val="0"/>
              </a:spcAft>
              <a:buClr>
                <a:srgbClr val="000000"/>
              </a:buClr>
              <a:buSzPts val="1800"/>
              <a:buFont typeface="Proxima Nova"/>
              <a:buNone/>
              <a:defRPr sz="1800">
                <a:latin typeface="Proxima Nova"/>
                <a:ea typeface="Proxima Nova"/>
                <a:cs typeface="Proxima Nova"/>
                <a:sym typeface="Proxima Nova"/>
              </a:defRPr>
            </a:lvl7pPr>
            <a:lvl8pPr indent="0" lvl="7" marL="0" algn="l">
              <a:lnSpc>
                <a:spcPct val="144444"/>
              </a:lnSpc>
              <a:spcBef>
                <a:spcPts val="0"/>
              </a:spcBef>
              <a:spcAft>
                <a:spcPts val="0"/>
              </a:spcAft>
              <a:buClr>
                <a:srgbClr val="000000"/>
              </a:buClr>
              <a:buSzPts val="1800"/>
              <a:buFont typeface="Proxima Nova"/>
              <a:buNone/>
              <a:defRPr sz="1800">
                <a:latin typeface="Proxima Nova"/>
                <a:ea typeface="Proxima Nova"/>
                <a:cs typeface="Proxima Nova"/>
                <a:sym typeface="Proxima Nova"/>
              </a:defRPr>
            </a:lvl8pPr>
            <a:lvl9pPr indent="0" lvl="8" marL="0" algn="l">
              <a:lnSpc>
                <a:spcPct val="144444"/>
              </a:lnSpc>
              <a:spcBef>
                <a:spcPts val="0"/>
              </a:spcBef>
              <a:spcAft>
                <a:spcPts val="0"/>
              </a:spcAft>
              <a:buClr>
                <a:srgbClr val="000000"/>
              </a:buClr>
              <a:buSzPts val="1800"/>
              <a:buFont typeface="Proxima Nova"/>
              <a:buNone/>
              <a:defRPr sz="1800">
                <a:latin typeface="Proxima Nova"/>
                <a:ea typeface="Proxima Nova"/>
                <a:cs typeface="Proxima Nova"/>
                <a:sym typeface="Proxima Nova"/>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Photo Alt">
  <p:cSld name="Title &amp; Photo Alt">
    <p:bg>
      <p:bgPr>
        <a:solidFill>
          <a:srgbClr val="00BFF3"/>
        </a:solidFill>
      </p:bgPr>
    </p:bg>
    <p:spTree>
      <p:nvGrpSpPr>
        <p:cNvPr id="38" name="Shape 38"/>
        <p:cNvGrpSpPr/>
        <p:nvPr/>
      </p:nvGrpSpPr>
      <p:grpSpPr>
        <a:xfrm>
          <a:off x="0" y="0"/>
          <a:ext cx="0" cy="0"/>
          <a:chOff x="0" y="0"/>
          <a:chExt cx="0" cy="0"/>
        </a:xfrm>
      </p:grpSpPr>
      <p:sp>
        <p:nvSpPr>
          <p:cNvPr id="39" name="Google Shape;39;p23"/>
          <p:cNvSpPr txBox="1"/>
          <p:nvPr>
            <p:ph idx="1" type="body"/>
          </p:nvPr>
        </p:nvSpPr>
        <p:spPr>
          <a:xfrm>
            <a:off x="19100800" y="8229600"/>
            <a:ext cx="4584700" cy="3123704"/>
          </a:xfrm>
          <a:prstGeom prst="rect">
            <a:avLst/>
          </a:prstGeom>
          <a:noFill/>
          <a:ln>
            <a:noFill/>
          </a:ln>
        </p:spPr>
        <p:txBody>
          <a:bodyPr anchorCtr="0" anchor="t" bIns="50800" lIns="50800" spcFirstLastPara="1" rIns="50800" wrap="square" tIns="50800">
            <a:normAutofit/>
          </a:bodyPr>
          <a:lstStyle>
            <a:lvl1pPr indent="-228600" lvl="0" marL="457200" algn="l">
              <a:lnSpc>
                <a:spcPct val="100000"/>
              </a:lnSpc>
              <a:spcBef>
                <a:spcPts val="0"/>
              </a:spcBef>
              <a:spcAft>
                <a:spcPts val="0"/>
              </a:spcAft>
              <a:buClr>
                <a:srgbClr val="FFFFFF"/>
              </a:buClr>
              <a:buSzPts val="3200"/>
              <a:buFont typeface="Proxima Nova Semibold"/>
              <a:buNone/>
              <a:defRPr b="0" sz="3200">
                <a:solidFill>
                  <a:srgbClr val="FFFFFF"/>
                </a:solidFill>
                <a:latin typeface="Proxima Nova Semibold"/>
                <a:ea typeface="Proxima Nova Semibold"/>
                <a:cs typeface="Proxima Nova Semibold"/>
                <a:sym typeface="Proxima Nova Semibold"/>
              </a:defRPr>
            </a:lvl1pPr>
            <a:lvl2pPr indent="-228600" lvl="1" marL="914400" algn="l">
              <a:lnSpc>
                <a:spcPct val="100000"/>
              </a:lnSpc>
              <a:spcBef>
                <a:spcPts val="0"/>
              </a:spcBef>
              <a:spcAft>
                <a:spcPts val="0"/>
              </a:spcAft>
              <a:buClr>
                <a:srgbClr val="FFFFFF"/>
              </a:buClr>
              <a:buSzPts val="3200"/>
              <a:buFont typeface="Proxima Nova Semibold"/>
              <a:buNone/>
              <a:defRPr b="0" sz="3200">
                <a:solidFill>
                  <a:srgbClr val="FFFFFF"/>
                </a:solidFill>
                <a:latin typeface="Proxima Nova Semibold"/>
                <a:ea typeface="Proxima Nova Semibold"/>
                <a:cs typeface="Proxima Nova Semibold"/>
                <a:sym typeface="Proxima Nova Semibold"/>
              </a:defRPr>
            </a:lvl2pPr>
            <a:lvl3pPr indent="-228600" lvl="2" marL="1371600" algn="l">
              <a:lnSpc>
                <a:spcPct val="100000"/>
              </a:lnSpc>
              <a:spcBef>
                <a:spcPts val="0"/>
              </a:spcBef>
              <a:spcAft>
                <a:spcPts val="0"/>
              </a:spcAft>
              <a:buClr>
                <a:srgbClr val="FFFFFF"/>
              </a:buClr>
              <a:buSzPts val="3200"/>
              <a:buFont typeface="Proxima Nova Semibold"/>
              <a:buNone/>
              <a:defRPr b="0" sz="3200">
                <a:solidFill>
                  <a:srgbClr val="FFFFFF"/>
                </a:solidFill>
                <a:latin typeface="Proxima Nova Semibold"/>
                <a:ea typeface="Proxima Nova Semibold"/>
                <a:cs typeface="Proxima Nova Semibold"/>
                <a:sym typeface="Proxima Nova Semibold"/>
              </a:defRPr>
            </a:lvl3pPr>
            <a:lvl4pPr indent="-228600" lvl="3" marL="1828800" algn="l">
              <a:lnSpc>
                <a:spcPct val="100000"/>
              </a:lnSpc>
              <a:spcBef>
                <a:spcPts val="0"/>
              </a:spcBef>
              <a:spcAft>
                <a:spcPts val="0"/>
              </a:spcAft>
              <a:buClr>
                <a:srgbClr val="FFFFFF"/>
              </a:buClr>
              <a:buSzPts val="3200"/>
              <a:buFont typeface="Proxima Nova Semibold"/>
              <a:buNone/>
              <a:defRPr b="0" sz="3200">
                <a:solidFill>
                  <a:srgbClr val="FFFFFF"/>
                </a:solidFill>
                <a:latin typeface="Proxima Nova Semibold"/>
                <a:ea typeface="Proxima Nova Semibold"/>
                <a:cs typeface="Proxima Nova Semibold"/>
                <a:sym typeface="Proxima Nova Semibold"/>
              </a:defRPr>
            </a:lvl4pPr>
            <a:lvl5pPr indent="-228600" lvl="4" marL="2286000" algn="l">
              <a:lnSpc>
                <a:spcPct val="100000"/>
              </a:lnSpc>
              <a:spcBef>
                <a:spcPts val="0"/>
              </a:spcBef>
              <a:spcAft>
                <a:spcPts val="0"/>
              </a:spcAft>
              <a:buClr>
                <a:srgbClr val="FFFFFF"/>
              </a:buClr>
              <a:buSzPts val="3200"/>
              <a:buFont typeface="Proxima Nova Semibold"/>
              <a:buNone/>
              <a:defRPr b="0" sz="3200">
                <a:solidFill>
                  <a:srgbClr val="FFFFFF"/>
                </a:solidFill>
                <a:latin typeface="Proxima Nova Semibold"/>
                <a:ea typeface="Proxima Nova Semibold"/>
                <a:cs typeface="Proxima Nova Semibold"/>
                <a:sym typeface="Proxima Nova Semibold"/>
              </a:defRPr>
            </a:lvl5pPr>
            <a:lvl6pPr indent="-514350" lvl="5" marL="2743200" algn="l">
              <a:lnSpc>
                <a:spcPct val="80000"/>
              </a:lnSpc>
              <a:spcBef>
                <a:spcPts val="2400"/>
              </a:spcBef>
              <a:spcAft>
                <a:spcPts val="0"/>
              </a:spcAft>
              <a:buSzPts val="4500"/>
              <a:buChar char="-"/>
              <a:defRPr/>
            </a:lvl6pPr>
            <a:lvl7pPr indent="-514350" lvl="6" marL="3200400" algn="l">
              <a:lnSpc>
                <a:spcPct val="80000"/>
              </a:lnSpc>
              <a:spcBef>
                <a:spcPts val="2400"/>
              </a:spcBef>
              <a:spcAft>
                <a:spcPts val="0"/>
              </a:spcAft>
              <a:buSzPts val="4500"/>
              <a:buChar char="-"/>
              <a:defRPr/>
            </a:lvl7pPr>
            <a:lvl8pPr indent="-514350" lvl="7" marL="3657600" algn="l">
              <a:lnSpc>
                <a:spcPct val="80000"/>
              </a:lnSpc>
              <a:spcBef>
                <a:spcPts val="2400"/>
              </a:spcBef>
              <a:spcAft>
                <a:spcPts val="0"/>
              </a:spcAft>
              <a:buSzPts val="4500"/>
              <a:buChar char="-"/>
              <a:defRPr/>
            </a:lvl8pPr>
            <a:lvl9pPr indent="-514350" lvl="8" marL="4114800" algn="l">
              <a:lnSpc>
                <a:spcPct val="80000"/>
              </a:lnSpc>
              <a:spcBef>
                <a:spcPts val="2400"/>
              </a:spcBef>
              <a:spcAft>
                <a:spcPts val="0"/>
              </a:spcAft>
              <a:buSzPts val="4500"/>
              <a:buChar char="-"/>
              <a:defRPr/>
            </a:lvl9pPr>
          </a:lstStyle>
          <a:p/>
        </p:txBody>
      </p:sp>
      <p:sp>
        <p:nvSpPr>
          <p:cNvPr id="40" name="Google Shape;40;p23"/>
          <p:cNvSpPr/>
          <p:nvPr>
            <p:ph idx="2" type="pic"/>
          </p:nvPr>
        </p:nvSpPr>
        <p:spPr>
          <a:xfrm>
            <a:off x="528828" y="0"/>
            <a:ext cx="17992344" cy="12001501"/>
          </a:xfrm>
          <a:prstGeom prst="rect">
            <a:avLst/>
          </a:prstGeom>
          <a:noFill/>
          <a:ln>
            <a:noFill/>
          </a:ln>
        </p:spPr>
      </p:sp>
      <p:sp>
        <p:nvSpPr>
          <p:cNvPr id="41" name="Google Shape;41;p23"/>
          <p:cNvSpPr txBox="1"/>
          <p:nvPr>
            <p:ph type="title"/>
          </p:nvPr>
        </p:nvSpPr>
        <p:spPr>
          <a:xfrm>
            <a:off x="635000" y="7937906"/>
            <a:ext cx="17780000" cy="5651592"/>
          </a:xfrm>
          <a:prstGeom prst="rect">
            <a:avLst/>
          </a:prstGeom>
          <a:noFill/>
          <a:ln>
            <a:noFill/>
          </a:ln>
        </p:spPr>
        <p:txBody>
          <a:bodyPr anchorCtr="0" anchor="b" bIns="50800" lIns="50800" spcFirstLastPara="1" rIns="50800" wrap="square" tIns="50800">
            <a:normAutofit/>
          </a:bodyPr>
          <a:lstStyle>
            <a:lvl1pPr lvl="0" algn="ctr">
              <a:lnSpc>
                <a:spcPct val="80000"/>
              </a:lnSpc>
              <a:spcBef>
                <a:spcPts val="0"/>
              </a:spcBef>
              <a:spcAft>
                <a:spcPts val="0"/>
              </a:spcAft>
              <a:buClr>
                <a:srgbClr val="FFD74C"/>
              </a:buClr>
              <a:buSzPts val="22000"/>
              <a:buFont typeface="Arial"/>
              <a:buNone/>
              <a:defRPr sz="22000">
                <a:solidFill>
                  <a:srgbClr val="FFD74C"/>
                </a:solidFill>
              </a:defRPr>
            </a:lvl1pPr>
            <a:lvl2pPr lvl="1" algn="l">
              <a:lnSpc>
                <a:spcPct val="80000"/>
              </a:lnSpc>
              <a:spcBef>
                <a:spcPts val="0"/>
              </a:spcBef>
              <a:spcAft>
                <a:spcPts val="0"/>
              </a:spcAft>
              <a:buClr>
                <a:srgbClr val="00BFF3"/>
              </a:buClr>
              <a:buSzPts val="1800"/>
              <a:buNone/>
              <a:defRPr/>
            </a:lvl2pPr>
            <a:lvl3pPr lvl="2" algn="l">
              <a:lnSpc>
                <a:spcPct val="80000"/>
              </a:lnSpc>
              <a:spcBef>
                <a:spcPts val="0"/>
              </a:spcBef>
              <a:spcAft>
                <a:spcPts val="0"/>
              </a:spcAft>
              <a:buClr>
                <a:srgbClr val="00BFF3"/>
              </a:buClr>
              <a:buSzPts val="1800"/>
              <a:buNone/>
              <a:defRPr/>
            </a:lvl3pPr>
            <a:lvl4pPr lvl="3" algn="l">
              <a:lnSpc>
                <a:spcPct val="80000"/>
              </a:lnSpc>
              <a:spcBef>
                <a:spcPts val="0"/>
              </a:spcBef>
              <a:spcAft>
                <a:spcPts val="0"/>
              </a:spcAft>
              <a:buClr>
                <a:srgbClr val="00BFF3"/>
              </a:buClr>
              <a:buSzPts val="1800"/>
              <a:buNone/>
              <a:defRPr/>
            </a:lvl4pPr>
            <a:lvl5pPr lvl="4" algn="l">
              <a:lnSpc>
                <a:spcPct val="80000"/>
              </a:lnSpc>
              <a:spcBef>
                <a:spcPts val="0"/>
              </a:spcBef>
              <a:spcAft>
                <a:spcPts val="0"/>
              </a:spcAft>
              <a:buClr>
                <a:srgbClr val="00BFF3"/>
              </a:buClr>
              <a:buSzPts val="1800"/>
              <a:buNone/>
              <a:defRPr/>
            </a:lvl5pPr>
            <a:lvl6pPr lvl="5" algn="l">
              <a:lnSpc>
                <a:spcPct val="80000"/>
              </a:lnSpc>
              <a:spcBef>
                <a:spcPts val="0"/>
              </a:spcBef>
              <a:spcAft>
                <a:spcPts val="0"/>
              </a:spcAft>
              <a:buClr>
                <a:srgbClr val="00BFF3"/>
              </a:buClr>
              <a:buSzPts val="1800"/>
              <a:buNone/>
              <a:defRPr/>
            </a:lvl6pPr>
            <a:lvl7pPr lvl="6" algn="l">
              <a:lnSpc>
                <a:spcPct val="80000"/>
              </a:lnSpc>
              <a:spcBef>
                <a:spcPts val="0"/>
              </a:spcBef>
              <a:spcAft>
                <a:spcPts val="0"/>
              </a:spcAft>
              <a:buClr>
                <a:srgbClr val="00BFF3"/>
              </a:buClr>
              <a:buSzPts val="1800"/>
              <a:buNone/>
              <a:defRPr/>
            </a:lvl7pPr>
            <a:lvl8pPr lvl="7" algn="l">
              <a:lnSpc>
                <a:spcPct val="80000"/>
              </a:lnSpc>
              <a:spcBef>
                <a:spcPts val="0"/>
              </a:spcBef>
              <a:spcAft>
                <a:spcPts val="0"/>
              </a:spcAft>
              <a:buClr>
                <a:srgbClr val="00BFF3"/>
              </a:buClr>
              <a:buSzPts val="1800"/>
              <a:buNone/>
              <a:defRPr/>
            </a:lvl8pPr>
            <a:lvl9pPr lvl="8" algn="l">
              <a:lnSpc>
                <a:spcPct val="80000"/>
              </a:lnSpc>
              <a:spcBef>
                <a:spcPts val="0"/>
              </a:spcBef>
              <a:spcAft>
                <a:spcPts val="0"/>
              </a:spcAft>
              <a:buClr>
                <a:srgbClr val="00BFF3"/>
              </a:buClr>
              <a:buSzPts val="1800"/>
              <a:buNone/>
              <a:defRPr/>
            </a:lvl9pPr>
          </a:lstStyle>
          <a:p/>
        </p:txBody>
      </p:sp>
      <p:sp>
        <p:nvSpPr>
          <p:cNvPr id="42" name="Google Shape;42;p23"/>
          <p:cNvSpPr/>
          <p:nvPr/>
        </p:nvSpPr>
        <p:spPr>
          <a:xfrm>
            <a:off x="19169013" y="11874500"/>
            <a:ext cx="1549401" cy="0"/>
          </a:xfrm>
          <a:prstGeom prst="ellipse">
            <a:avLst/>
          </a:prstGeom>
          <a:noFill/>
          <a:ln cap="flat" cmpd="sng" w="254000">
            <a:solidFill>
              <a:srgbClr val="FFD74C"/>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20000"/>
              </a:lnSpc>
              <a:spcBef>
                <a:spcPts val="0"/>
              </a:spcBef>
              <a:spcAft>
                <a:spcPts val="0"/>
              </a:spcAft>
              <a:buClr>
                <a:srgbClr val="FFFFFF"/>
              </a:buClr>
              <a:buSzPts val="3000"/>
              <a:buFont typeface="Proxima Nova Extrabold"/>
              <a:buNone/>
            </a:pPr>
            <a:r>
              <a:t/>
            </a:r>
            <a:endParaRPr b="0" i="0" sz="3000" u="none" cap="none" strike="noStrike">
              <a:solidFill>
                <a:srgbClr val="FFFFFF"/>
              </a:solidFill>
              <a:latin typeface="Proxima Nova Extrabold"/>
              <a:ea typeface="Proxima Nova Extrabold"/>
              <a:cs typeface="Proxima Nova Extrabold"/>
              <a:sym typeface="Proxima Nova Extrabold"/>
            </a:endParaRPr>
          </a:p>
        </p:txBody>
      </p:sp>
      <p:sp>
        <p:nvSpPr>
          <p:cNvPr id="43" name="Google Shape;43;p23"/>
          <p:cNvSpPr txBox="1"/>
          <p:nvPr>
            <p:ph idx="12" type="sldNum"/>
          </p:nvPr>
        </p:nvSpPr>
        <p:spPr>
          <a:xfrm>
            <a:off x="23622000" y="13080999"/>
            <a:ext cx="336728" cy="413767"/>
          </a:xfrm>
          <a:prstGeom prst="rect">
            <a:avLst/>
          </a:prstGeom>
          <a:noFill/>
          <a:ln>
            <a:noFill/>
          </a:ln>
        </p:spPr>
        <p:txBody>
          <a:bodyPr anchorCtr="0" anchor="b" bIns="50800" lIns="50800" spcFirstLastPara="1" rIns="50800" wrap="square" tIns="50800">
            <a:spAutoFit/>
          </a:bodyPr>
          <a:lstStyle>
            <a:lvl1pPr indent="0" lvl="0" marL="0" algn="l">
              <a:lnSpc>
                <a:spcPct val="144444"/>
              </a:lnSpc>
              <a:spcBef>
                <a:spcPts val="0"/>
              </a:spcBef>
              <a:spcAft>
                <a:spcPts val="0"/>
              </a:spcAft>
              <a:buClr>
                <a:srgbClr val="000000"/>
              </a:buClr>
              <a:buSzPts val="1800"/>
              <a:buFont typeface="Proxima Nova"/>
              <a:buNone/>
              <a:defRPr sz="1800">
                <a:latin typeface="Proxima Nova"/>
                <a:ea typeface="Proxima Nova"/>
                <a:cs typeface="Proxima Nova"/>
                <a:sym typeface="Proxima Nova"/>
              </a:defRPr>
            </a:lvl1pPr>
            <a:lvl2pPr indent="0" lvl="1" marL="0" algn="l">
              <a:lnSpc>
                <a:spcPct val="144444"/>
              </a:lnSpc>
              <a:spcBef>
                <a:spcPts val="0"/>
              </a:spcBef>
              <a:spcAft>
                <a:spcPts val="0"/>
              </a:spcAft>
              <a:buClr>
                <a:srgbClr val="000000"/>
              </a:buClr>
              <a:buSzPts val="1800"/>
              <a:buFont typeface="Proxima Nova"/>
              <a:buNone/>
              <a:defRPr sz="1800">
                <a:latin typeface="Proxima Nova"/>
                <a:ea typeface="Proxima Nova"/>
                <a:cs typeface="Proxima Nova"/>
                <a:sym typeface="Proxima Nova"/>
              </a:defRPr>
            </a:lvl2pPr>
            <a:lvl3pPr indent="0" lvl="2" marL="0" algn="l">
              <a:lnSpc>
                <a:spcPct val="144444"/>
              </a:lnSpc>
              <a:spcBef>
                <a:spcPts val="0"/>
              </a:spcBef>
              <a:spcAft>
                <a:spcPts val="0"/>
              </a:spcAft>
              <a:buClr>
                <a:srgbClr val="000000"/>
              </a:buClr>
              <a:buSzPts val="1800"/>
              <a:buFont typeface="Proxima Nova"/>
              <a:buNone/>
              <a:defRPr sz="1800">
                <a:latin typeface="Proxima Nova"/>
                <a:ea typeface="Proxima Nova"/>
                <a:cs typeface="Proxima Nova"/>
                <a:sym typeface="Proxima Nova"/>
              </a:defRPr>
            </a:lvl3pPr>
            <a:lvl4pPr indent="0" lvl="3" marL="0" algn="l">
              <a:lnSpc>
                <a:spcPct val="144444"/>
              </a:lnSpc>
              <a:spcBef>
                <a:spcPts val="0"/>
              </a:spcBef>
              <a:spcAft>
                <a:spcPts val="0"/>
              </a:spcAft>
              <a:buClr>
                <a:srgbClr val="000000"/>
              </a:buClr>
              <a:buSzPts val="1800"/>
              <a:buFont typeface="Proxima Nova"/>
              <a:buNone/>
              <a:defRPr sz="1800">
                <a:latin typeface="Proxima Nova"/>
                <a:ea typeface="Proxima Nova"/>
                <a:cs typeface="Proxima Nova"/>
                <a:sym typeface="Proxima Nova"/>
              </a:defRPr>
            </a:lvl4pPr>
            <a:lvl5pPr indent="0" lvl="4" marL="0" algn="l">
              <a:lnSpc>
                <a:spcPct val="144444"/>
              </a:lnSpc>
              <a:spcBef>
                <a:spcPts val="0"/>
              </a:spcBef>
              <a:spcAft>
                <a:spcPts val="0"/>
              </a:spcAft>
              <a:buClr>
                <a:srgbClr val="000000"/>
              </a:buClr>
              <a:buSzPts val="1800"/>
              <a:buFont typeface="Proxima Nova"/>
              <a:buNone/>
              <a:defRPr sz="1800">
                <a:latin typeface="Proxima Nova"/>
                <a:ea typeface="Proxima Nova"/>
                <a:cs typeface="Proxima Nova"/>
                <a:sym typeface="Proxima Nova"/>
              </a:defRPr>
            </a:lvl5pPr>
            <a:lvl6pPr indent="0" lvl="5" marL="0" algn="l">
              <a:lnSpc>
                <a:spcPct val="144444"/>
              </a:lnSpc>
              <a:spcBef>
                <a:spcPts val="0"/>
              </a:spcBef>
              <a:spcAft>
                <a:spcPts val="0"/>
              </a:spcAft>
              <a:buClr>
                <a:srgbClr val="000000"/>
              </a:buClr>
              <a:buSzPts val="1800"/>
              <a:buFont typeface="Proxima Nova"/>
              <a:buNone/>
              <a:defRPr sz="1800">
                <a:latin typeface="Proxima Nova"/>
                <a:ea typeface="Proxima Nova"/>
                <a:cs typeface="Proxima Nova"/>
                <a:sym typeface="Proxima Nova"/>
              </a:defRPr>
            </a:lvl6pPr>
            <a:lvl7pPr indent="0" lvl="6" marL="0" algn="l">
              <a:lnSpc>
                <a:spcPct val="144444"/>
              </a:lnSpc>
              <a:spcBef>
                <a:spcPts val="0"/>
              </a:spcBef>
              <a:spcAft>
                <a:spcPts val="0"/>
              </a:spcAft>
              <a:buClr>
                <a:srgbClr val="000000"/>
              </a:buClr>
              <a:buSzPts val="1800"/>
              <a:buFont typeface="Proxima Nova"/>
              <a:buNone/>
              <a:defRPr sz="1800">
                <a:latin typeface="Proxima Nova"/>
                <a:ea typeface="Proxima Nova"/>
                <a:cs typeface="Proxima Nova"/>
                <a:sym typeface="Proxima Nova"/>
              </a:defRPr>
            </a:lvl7pPr>
            <a:lvl8pPr indent="0" lvl="7" marL="0" algn="l">
              <a:lnSpc>
                <a:spcPct val="144444"/>
              </a:lnSpc>
              <a:spcBef>
                <a:spcPts val="0"/>
              </a:spcBef>
              <a:spcAft>
                <a:spcPts val="0"/>
              </a:spcAft>
              <a:buClr>
                <a:srgbClr val="000000"/>
              </a:buClr>
              <a:buSzPts val="1800"/>
              <a:buFont typeface="Proxima Nova"/>
              <a:buNone/>
              <a:defRPr sz="1800">
                <a:latin typeface="Proxima Nova"/>
                <a:ea typeface="Proxima Nova"/>
                <a:cs typeface="Proxima Nova"/>
                <a:sym typeface="Proxima Nova"/>
              </a:defRPr>
            </a:lvl8pPr>
            <a:lvl9pPr indent="0" lvl="8" marL="0" algn="l">
              <a:lnSpc>
                <a:spcPct val="144444"/>
              </a:lnSpc>
              <a:spcBef>
                <a:spcPts val="0"/>
              </a:spcBef>
              <a:spcAft>
                <a:spcPts val="0"/>
              </a:spcAft>
              <a:buClr>
                <a:srgbClr val="000000"/>
              </a:buClr>
              <a:buSzPts val="1800"/>
              <a:buFont typeface="Proxima Nova"/>
              <a:buNone/>
              <a:defRPr sz="1800">
                <a:latin typeface="Proxima Nova"/>
                <a:ea typeface="Proxima Nova"/>
                <a:cs typeface="Proxima Nova"/>
                <a:sym typeface="Proxima Nova"/>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Bullets">
  <p:cSld name="Title &amp; Bullets">
    <p:spTree>
      <p:nvGrpSpPr>
        <p:cNvPr id="44" name="Shape 44"/>
        <p:cNvGrpSpPr/>
        <p:nvPr/>
      </p:nvGrpSpPr>
      <p:grpSpPr>
        <a:xfrm>
          <a:off x="0" y="0"/>
          <a:ext cx="0" cy="0"/>
          <a:chOff x="0" y="0"/>
          <a:chExt cx="0" cy="0"/>
        </a:xfrm>
      </p:grpSpPr>
      <p:sp>
        <p:nvSpPr>
          <p:cNvPr id="45" name="Google Shape;45;p24"/>
          <p:cNvSpPr txBox="1"/>
          <p:nvPr>
            <p:ph idx="1" type="body"/>
          </p:nvPr>
        </p:nvSpPr>
        <p:spPr>
          <a:xfrm>
            <a:off x="1219200" y="3733800"/>
            <a:ext cx="21945600" cy="8763000"/>
          </a:xfrm>
          <a:prstGeom prst="rect">
            <a:avLst/>
          </a:prstGeom>
          <a:noFill/>
          <a:ln>
            <a:noFill/>
          </a:ln>
        </p:spPr>
        <p:txBody>
          <a:bodyPr anchorCtr="0" anchor="t" bIns="50800" lIns="50800" spcFirstLastPara="1" rIns="50800" wrap="square" tIns="50800">
            <a:normAutofit/>
          </a:bodyPr>
          <a:lstStyle>
            <a:lvl1pPr indent="-514350" lvl="0" marL="457200" algn="l">
              <a:lnSpc>
                <a:spcPct val="80000"/>
              </a:lnSpc>
              <a:spcBef>
                <a:spcPts val="2400"/>
              </a:spcBef>
              <a:spcAft>
                <a:spcPts val="0"/>
              </a:spcAft>
              <a:buSzPts val="4500"/>
              <a:buChar char="-"/>
              <a:defRPr/>
            </a:lvl1pPr>
            <a:lvl2pPr indent="-514350" lvl="1" marL="914400" algn="l">
              <a:lnSpc>
                <a:spcPct val="80000"/>
              </a:lnSpc>
              <a:spcBef>
                <a:spcPts val="2400"/>
              </a:spcBef>
              <a:spcAft>
                <a:spcPts val="0"/>
              </a:spcAft>
              <a:buSzPts val="4500"/>
              <a:buChar char="-"/>
              <a:defRPr/>
            </a:lvl2pPr>
            <a:lvl3pPr indent="-514350" lvl="2" marL="1371600" algn="l">
              <a:lnSpc>
                <a:spcPct val="80000"/>
              </a:lnSpc>
              <a:spcBef>
                <a:spcPts val="2400"/>
              </a:spcBef>
              <a:spcAft>
                <a:spcPts val="0"/>
              </a:spcAft>
              <a:buSzPts val="4500"/>
              <a:buChar char="-"/>
              <a:defRPr/>
            </a:lvl3pPr>
            <a:lvl4pPr indent="-514350" lvl="3" marL="1828800" algn="l">
              <a:lnSpc>
                <a:spcPct val="80000"/>
              </a:lnSpc>
              <a:spcBef>
                <a:spcPts val="2400"/>
              </a:spcBef>
              <a:spcAft>
                <a:spcPts val="0"/>
              </a:spcAft>
              <a:buSzPts val="4500"/>
              <a:buChar char="-"/>
              <a:defRPr/>
            </a:lvl4pPr>
            <a:lvl5pPr indent="-514350" lvl="4" marL="2286000" algn="l">
              <a:lnSpc>
                <a:spcPct val="80000"/>
              </a:lnSpc>
              <a:spcBef>
                <a:spcPts val="2400"/>
              </a:spcBef>
              <a:spcAft>
                <a:spcPts val="0"/>
              </a:spcAft>
              <a:buSzPts val="4500"/>
              <a:buChar char="-"/>
              <a:defRPr/>
            </a:lvl5pPr>
            <a:lvl6pPr indent="-514350" lvl="5" marL="2743200" algn="l">
              <a:lnSpc>
                <a:spcPct val="80000"/>
              </a:lnSpc>
              <a:spcBef>
                <a:spcPts val="2400"/>
              </a:spcBef>
              <a:spcAft>
                <a:spcPts val="0"/>
              </a:spcAft>
              <a:buSzPts val="4500"/>
              <a:buChar char="-"/>
              <a:defRPr/>
            </a:lvl6pPr>
            <a:lvl7pPr indent="-514350" lvl="6" marL="3200400" algn="l">
              <a:lnSpc>
                <a:spcPct val="80000"/>
              </a:lnSpc>
              <a:spcBef>
                <a:spcPts val="2400"/>
              </a:spcBef>
              <a:spcAft>
                <a:spcPts val="0"/>
              </a:spcAft>
              <a:buSzPts val="4500"/>
              <a:buChar char="-"/>
              <a:defRPr/>
            </a:lvl7pPr>
            <a:lvl8pPr indent="-514350" lvl="7" marL="3657600" algn="l">
              <a:lnSpc>
                <a:spcPct val="80000"/>
              </a:lnSpc>
              <a:spcBef>
                <a:spcPts val="2400"/>
              </a:spcBef>
              <a:spcAft>
                <a:spcPts val="0"/>
              </a:spcAft>
              <a:buSzPts val="4500"/>
              <a:buChar char="-"/>
              <a:defRPr/>
            </a:lvl8pPr>
            <a:lvl9pPr indent="-514350" lvl="8" marL="4114800" algn="l">
              <a:lnSpc>
                <a:spcPct val="80000"/>
              </a:lnSpc>
              <a:spcBef>
                <a:spcPts val="2400"/>
              </a:spcBef>
              <a:spcAft>
                <a:spcPts val="0"/>
              </a:spcAft>
              <a:buSzPts val="4500"/>
              <a:buChar char="-"/>
              <a:defRPr/>
            </a:lvl9pPr>
          </a:lstStyle>
          <a:p/>
        </p:txBody>
      </p:sp>
      <p:sp>
        <p:nvSpPr>
          <p:cNvPr id="46" name="Google Shape;46;p24"/>
          <p:cNvSpPr txBox="1"/>
          <p:nvPr>
            <p:ph type="title"/>
          </p:nvPr>
        </p:nvSpPr>
        <p:spPr>
          <a:xfrm>
            <a:off x="1219200" y="1219200"/>
            <a:ext cx="21945600" cy="2298700"/>
          </a:xfrm>
          <a:prstGeom prst="rect">
            <a:avLst/>
          </a:prstGeom>
          <a:noFill/>
          <a:ln>
            <a:noFill/>
          </a:ln>
        </p:spPr>
        <p:txBody>
          <a:bodyPr anchorCtr="0" anchor="t" bIns="50800" lIns="50800" spcFirstLastPara="1" rIns="50800" wrap="square" tIns="50800">
            <a:normAutofit/>
          </a:bodyPr>
          <a:lstStyle>
            <a:lvl1pPr lvl="0" algn="l">
              <a:lnSpc>
                <a:spcPct val="80000"/>
              </a:lnSpc>
              <a:spcBef>
                <a:spcPts val="0"/>
              </a:spcBef>
              <a:spcAft>
                <a:spcPts val="0"/>
              </a:spcAft>
              <a:buClr>
                <a:srgbClr val="00BFF3"/>
              </a:buClr>
              <a:buSzPts val="1800"/>
              <a:buNone/>
              <a:defRPr/>
            </a:lvl1pPr>
            <a:lvl2pPr lvl="1" algn="l">
              <a:lnSpc>
                <a:spcPct val="80000"/>
              </a:lnSpc>
              <a:spcBef>
                <a:spcPts val="0"/>
              </a:spcBef>
              <a:spcAft>
                <a:spcPts val="0"/>
              </a:spcAft>
              <a:buClr>
                <a:srgbClr val="00BFF3"/>
              </a:buClr>
              <a:buSzPts val="1800"/>
              <a:buNone/>
              <a:defRPr/>
            </a:lvl2pPr>
            <a:lvl3pPr lvl="2" algn="l">
              <a:lnSpc>
                <a:spcPct val="80000"/>
              </a:lnSpc>
              <a:spcBef>
                <a:spcPts val="0"/>
              </a:spcBef>
              <a:spcAft>
                <a:spcPts val="0"/>
              </a:spcAft>
              <a:buClr>
                <a:srgbClr val="00BFF3"/>
              </a:buClr>
              <a:buSzPts val="1800"/>
              <a:buNone/>
              <a:defRPr/>
            </a:lvl3pPr>
            <a:lvl4pPr lvl="3" algn="l">
              <a:lnSpc>
                <a:spcPct val="80000"/>
              </a:lnSpc>
              <a:spcBef>
                <a:spcPts val="0"/>
              </a:spcBef>
              <a:spcAft>
                <a:spcPts val="0"/>
              </a:spcAft>
              <a:buClr>
                <a:srgbClr val="00BFF3"/>
              </a:buClr>
              <a:buSzPts val="1800"/>
              <a:buNone/>
              <a:defRPr/>
            </a:lvl4pPr>
            <a:lvl5pPr lvl="4" algn="l">
              <a:lnSpc>
                <a:spcPct val="80000"/>
              </a:lnSpc>
              <a:spcBef>
                <a:spcPts val="0"/>
              </a:spcBef>
              <a:spcAft>
                <a:spcPts val="0"/>
              </a:spcAft>
              <a:buClr>
                <a:srgbClr val="00BFF3"/>
              </a:buClr>
              <a:buSzPts val="1800"/>
              <a:buNone/>
              <a:defRPr/>
            </a:lvl5pPr>
            <a:lvl6pPr lvl="5" algn="l">
              <a:lnSpc>
                <a:spcPct val="80000"/>
              </a:lnSpc>
              <a:spcBef>
                <a:spcPts val="0"/>
              </a:spcBef>
              <a:spcAft>
                <a:spcPts val="0"/>
              </a:spcAft>
              <a:buClr>
                <a:srgbClr val="00BFF3"/>
              </a:buClr>
              <a:buSzPts val="1800"/>
              <a:buNone/>
              <a:defRPr/>
            </a:lvl6pPr>
            <a:lvl7pPr lvl="6" algn="l">
              <a:lnSpc>
                <a:spcPct val="80000"/>
              </a:lnSpc>
              <a:spcBef>
                <a:spcPts val="0"/>
              </a:spcBef>
              <a:spcAft>
                <a:spcPts val="0"/>
              </a:spcAft>
              <a:buClr>
                <a:srgbClr val="00BFF3"/>
              </a:buClr>
              <a:buSzPts val="1800"/>
              <a:buNone/>
              <a:defRPr/>
            </a:lvl7pPr>
            <a:lvl8pPr lvl="7" algn="l">
              <a:lnSpc>
                <a:spcPct val="80000"/>
              </a:lnSpc>
              <a:spcBef>
                <a:spcPts val="0"/>
              </a:spcBef>
              <a:spcAft>
                <a:spcPts val="0"/>
              </a:spcAft>
              <a:buClr>
                <a:srgbClr val="00BFF3"/>
              </a:buClr>
              <a:buSzPts val="1800"/>
              <a:buNone/>
              <a:defRPr/>
            </a:lvl8pPr>
            <a:lvl9pPr lvl="8" algn="l">
              <a:lnSpc>
                <a:spcPct val="80000"/>
              </a:lnSpc>
              <a:spcBef>
                <a:spcPts val="0"/>
              </a:spcBef>
              <a:spcAft>
                <a:spcPts val="0"/>
              </a:spcAft>
              <a:buClr>
                <a:srgbClr val="00BFF3"/>
              </a:buClr>
              <a:buSzPts val="1800"/>
              <a:buNone/>
              <a:defRPr/>
            </a:lvl9pPr>
          </a:lstStyle>
          <a:p/>
        </p:txBody>
      </p:sp>
      <p:sp>
        <p:nvSpPr>
          <p:cNvPr id="47" name="Google Shape;47;p24"/>
          <p:cNvSpPr txBox="1"/>
          <p:nvPr>
            <p:ph idx="12" type="sldNum"/>
          </p:nvPr>
        </p:nvSpPr>
        <p:spPr>
          <a:xfrm>
            <a:off x="23622000" y="13080999"/>
            <a:ext cx="336728" cy="413767"/>
          </a:xfrm>
          <a:prstGeom prst="rect">
            <a:avLst/>
          </a:prstGeom>
          <a:noFill/>
          <a:ln>
            <a:noFill/>
          </a:ln>
        </p:spPr>
        <p:txBody>
          <a:bodyPr anchorCtr="0" anchor="b" bIns="50800" lIns="50800" spcFirstLastPara="1" rIns="50800" wrap="square" tIns="50800">
            <a:spAutoFit/>
          </a:bodyPr>
          <a:lstStyle>
            <a:lvl1pPr indent="0" lvl="0" marL="0" algn="l">
              <a:lnSpc>
                <a:spcPct val="144444"/>
              </a:lnSpc>
              <a:spcBef>
                <a:spcPts val="0"/>
              </a:spcBef>
              <a:spcAft>
                <a:spcPts val="0"/>
              </a:spcAft>
              <a:buClr>
                <a:srgbClr val="000000"/>
              </a:buClr>
              <a:buSzPts val="1800"/>
              <a:buFont typeface="Proxima Nova"/>
              <a:buNone/>
              <a:defRPr sz="1800">
                <a:latin typeface="Proxima Nova"/>
                <a:ea typeface="Proxima Nova"/>
                <a:cs typeface="Proxima Nova"/>
                <a:sym typeface="Proxima Nova"/>
              </a:defRPr>
            </a:lvl1pPr>
            <a:lvl2pPr indent="0" lvl="1" marL="0" algn="l">
              <a:lnSpc>
                <a:spcPct val="144444"/>
              </a:lnSpc>
              <a:spcBef>
                <a:spcPts val="0"/>
              </a:spcBef>
              <a:spcAft>
                <a:spcPts val="0"/>
              </a:spcAft>
              <a:buClr>
                <a:srgbClr val="000000"/>
              </a:buClr>
              <a:buSzPts val="1800"/>
              <a:buFont typeface="Proxima Nova"/>
              <a:buNone/>
              <a:defRPr sz="1800">
                <a:latin typeface="Proxima Nova"/>
                <a:ea typeface="Proxima Nova"/>
                <a:cs typeface="Proxima Nova"/>
                <a:sym typeface="Proxima Nova"/>
              </a:defRPr>
            </a:lvl2pPr>
            <a:lvl3pPr indent="0" lvl="2" marL="0" algn="l">
              <a:lnSpc>
                <a:spcPct val="144444"/>
              </a:lnSpc>
              <a:spcBef>
                <a:spcPts val="0"/>
              </a:spcBef>
              <a:spcAft>
                <a:spcPts val="0"/>
              </a:spcAft>
              <a:buClr>
                <a:srgbClr val="000000"/>
              </a:buClr>
              <a:buSzPts val="1800"/>
              <a:buFont typeface="Proxima Nova"/>
              <a:buNone/>
              <a:defRPr sz="1800">
                <a:latin typeface="Proxima Nova"/>
                <a:ea typeface="Proxima Nova"/>
                <a:cs typeface="Proxima Nova"/>
                <a:sym typeface="Proxima Nova"/>
              </a:defRPr>
            </a:lvl3pPr>
            <a:lvl4pPr indent="0" lvl="3" marL="0" algn="l">
              <a:lnSpc>
                <a:spcPct val="144444"/>
              </a:lnSpc>
              <a:spcBef>
                <a:spcPts val="0"/>
              </a:spcBef>
              <a:spcAft>
                <a:spcPts val="0"/>
              </a:spcAft>
              <a:buClr>
                <a:srgbClr val="000000"/>
              </a:buClr>
              <a:buSzPts val="1800"/>
              <a:buFont typeface="Proxima Nova"/>
              <a:buNone/>
              <a:defRPr sz="1800">
                <a:latin typeface="Proxima Nova"/>
                <a:ea typeface="Proxima Nova"/>
                <a:cs typeface="Proxima Nova"/>
                <a:sym typeface="Proxima Nova"/>
              </a:defRPr>
            </a:lvl4pPr>
            <a:lvl5pPr indent="0" lvl="4" marL="0" algn="l">
              <a:lnSpc>
                <a:spcPct val="144444"/>
              </a:lnSpc>
              <a:spcBef>
                <a:spcPts val="0"/>
              </a:spcBef>
              <a:spcAft>
                <a:spcPts val="0"/>
              </a:spcAft>
              <a:buClr>
                <a:srgbClr val="000000"/>
              </a:buClr>
              <a:buSzPts val="1800"/>
              <a:buFont typeface="Proxima Nova"/>
              <a:buNone/>
              <a:defRPr sz="1800">
                <a:latin typeface="Proxima Nova"/>
                <a:ea typeface="Proxima Nova"/>
                <a:cs typeface="Proxima Nova"/>
                <a:sym typeface="Proxima Nova"/>
              </a:defRPr>
            </a:lvl5pPr>
            <a:lvl6pPr indent="0" lvl="5" marL="0" algn="l">
              <a:lnSpc>
                <a:spcPct val="144444"/>
              </a:lnSpc>
              <a:spcBef>
                <a:spcPts val="0"/>
              </a:spcBef>
              <a:spcAft>
                <a:spcPts val="0"/>
              </a:spcAft>
              <a:buClr>
                <a:srgbClr val="000000"/>
              </a:buClr>
              <a:buSzPts val="1800"/>
              <a:buFont typeface="Proxima Nova"/>
              <a:buNone/>
              <a:defRPr sz="1800">
                <a:latin typeface="Proxima Nova"/>
                <a:ea typeface="Proxima Nova"/>
                <a:cs typeface="Proxima Nova"/>
                <a:sym typeface="Proxima Nova"/>
              </a:defRPr>
            </a:lvl6pPr>
            <a:lvl7pPr indent="0" lvl="6" marL="0" algn="l">
              <a:lnSpc>
                <a:spcPct val="144444"/>
              </a:lnSpc>
              <a:spcBef>
                <a:spcPts val="0"/>
              </a:spcBef>
              <a:spcAft>
                <a:spcPts val="0"/>
              </a:spcAft>
              <a:buClr>
                <a:srgbClr val="000000"/>
              </a:buClr>
              <a:buSzPts val="1800"/>
              <a:buFont typeface="Proxima Nova"/>
              <a:buNone/>
              <a:defRPr sz="1800">
                <a:latin typeface="Proxima Nova"/>
                <a:ea typeface="Proxima Nova"/>
                <a:cs typeface="Proxima Nova"/>
                <a:sym typeface="Proxima Nova"/>
              </a:defRPr>
            </a:lvl7pPr>
            <a:lvl8pPr indent="0" lvl="7" marL="0" algn="l">
              <a:lnSpc>
                <a:spcPct val="144444"/>
              </a:lnSpc>
              <a:spcBef>
                <a:spcPts val="0"/>
              </a:spcBef>
              <a:spcAft>
                <a:spcPts val="0"/>
              </a:spcAft>
              <a:buClr>
                <a:srgbClr val="000000"/>
              </a:buClr>
              <a:buSzPts val="1800"/>
              <a:buFont typeface="Proxima Nova"/>
              <a:buNone/>
              <a:defRPr sz="1800">
                <a:latin typeface="Proxima Nova"/>
                <a:ea typeface="Proxima Nova"/>
                <a:cs typeface="Proxima Nova"/>
                <a:sym typeface="Proxima Nova"/>
              </a:defRPr>
            </a:lvl8pPr>
            <a:lvl9pPr indent="0" lvl="8" marL="0" algn="l">
              <a:lnSpc>
                <a:spcPct val="144444"/>
              </a:lnSpc>
              <a:spcBef>
                <a:spcPts val="0"/>
              </a:spcBef>
              <a:spcAft>
                <a:spcPts val="0"/>
              </a:spcAft>
              <a:buClr>
                <a:srgbClr val="000000"/>
              </a:buClr>
              <a:buSzPts val="1800"/>
              <a:buFont typeface="Proxima Nova"/>
              <a:buNone/>
              <a:defRPr sz="1800">
                <a:latin typeface="Proxima Nova"/>
                <a:ea typeface="Proxima Nova"/>
                <a:cs typeface="Proxima Nova"/>
                <a:sym typeface="Proxima Nova"/>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6"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 name="Shape 5"/>
        <p:cNvGrpSpPr/>
        <p:nvPr/>
      </p:nvGrpSpPr>
      <p:grpSpPr>
        <a:xfrm>
          <a:off x="0" y="0"/>
          <a:ext cx="0" cy="0"/>
          <a:chOff x="0" y="0"/>
          <a:chExt cx="0" cy="0"/>
        </a:xfrm>
      </p:grpSpPr>
      <p:sp>
        <p:nvSpPr>
          <p:cNvPr id="6" name="Google Shape;6;p15"/>
          <p:cNvSpPr txBox="1"/>
          <p:nvPr>
            <p:ph idx="1" type="body"/>
          </p:nvPr>
        </p:nvSpPr>
        <p:spPr>
          <a:xfrm>
            <a:off x="1219200" y="3733800"/>
            <a:ext cx="21945600" cy="8763000"/>
          </a:xfrm>
          <a:prstGeom prst="rect">
            <a:avLst/>
          </a:prstGeom>
          <a:noFill/>
          <a:ln>
            <a:noFill/>
          </a:ln>
        </p:spPr>
        <p:txBody>
          <a:bodyPr anchorCtr="0" anchor="t" bIns="50800" lIns="50800" spcFirstLastPara="1" rIns="50800" wrap="square" tIns="50800">
            <a:normAutofit/>
          </a:bodyPr>
          <a:lstStyle>
            <a:lvl1pPr indent="-895350" lvl="0" marL="457200" marR="0" rtl="0" algn="l">
              <a:lnSpc>
                <a:spcPct val="80000"/>
              </a:lnSpc>
              <a:spcBef>
                <a:spcPts val="2400"/>
              </a:spcBef>
              <a:spcAft>
                <a:spcPts val="0"/>
              </a:spcAft>
              <a:buClr>
                <a:srgbClr val="57BEF0"/>
              </a:buClr>
              <a:buSzPts val="10500"/>
              <a:buFont typeface="Proxima Nova"/>
              <a:buChar char="-"/>
              <a:defRPr b="1" i="0" sz="4200" u="none" cap="none" strike="noStrike">
                <a:solidFill>
                  <a:srgbClr val="53585F"/>
                </a:solidFill>
                <a:latin typeface="Proxima Nova"/>
                <a:ea typeface="Proxima Nova"/>
                <a:cs typeface="Proxima Nova"/>
                <a:sym typeface="Proxima Nova"/>
              </a:defRPr>
            </a:lvl1pPr>
            <a:lvl2pPr indent="-895350" lvl="1" marL="914400" marR="0" rtl="0" algn="l">
              <a:lnSpc>
                <a:spcPct val="80000"/>
              </a:lnSpc>
              <a:spcBef>
                <a:spcPts val="2400"/>
              </a:spcBef>
              <a:spcAft>
                <a:spcPts val="0"/>
              </a:spcAft>
              <a:buClr>
                <a:srgbClr val="57BEF0"/>
              </a:buClr>
              <a:buSzPts val="10500"/>
              <a:buFont typeface="Proxima Nova"/>
              <a:buChar char="-"/>
              <a:defRPr b="1" i="0" sz="4200" u="none" cap="none" strike="noStrike">
                <a:solidFill>
                  <a:srgbClr val="53585F"/>
                </a:solidFill>
                <a:latin typeface="Proxima Nova"/>
                <a:ea typeface="Proxima Nova"/>
                <a:cs typeface="Proxima Nova"/>
                <a:sym typeface="Proxima Nova"/>
              </a:defRPr>
            </a:lvl2pPr>
            <a:lvl3pPr indent="-895350" lvl="2" marL="1371600" marR="0" rtl="0" algn="l">
              <a:lnSpc>
                <a:spcPct val="80000"/>
              </a:lnSpc>
              <a:spcBef>
                <a:spcPts val="2400"/>
              </a:spcBef>
              <a:spcAft>
                <a:spcPts val="0"/>
              </a:spcAft>
              <a:buClr>
                <a:srgbClr val="57BEF0"/>
              </a:buClr>
              <a:buSzPts val="10500"/>
              <a:buFont typeface="Proxima Nova"/>
              <a:buChar char="-"/>
              <a:defRPr b="1" i="0" sz="4200" u="none" cap="none" strike="noStrike">
                <a:solidFill>
                  <a:srgbClr val="53585F"/>
                </a:solidFill>
                <a:latin typeface="Proxima Nova"/>
                <a:ea typeface="Proxima Nova"/>
                <a:cs typeface="Proxima Nova"/>
                <a:sym typeface="Proxima Nova"/>
              </a:defRPr>
            </a:lvl3pPr>
            <a:lvl4pPr indent="-895350" lvl="3" marL="1828800" marR="0" rtl="0" algn="l">
              <a:lnSpc>
                <a:spcPct val="80000"/>
              </a:lnSpc>
              <a:spcBef>
                <a:spcPts val="2400"/>
              </a:spcBef>
              <a:spcAft>
                <a:spcPts val="0"/>
              </a:spcAft>
              <a:buClr>
                <a:srgbClr val="57BEF0"/>
              </a:buClr>
              <a:buSzPts val="10500"/>
              <a:buFont typeface="Proxima Nova"/>
              <a:buChar char="-"/>
              <a:defRPr b="1" i="0" sz="4200" u="none" cap="none" strike="noStrike">
                <a:solidFill>
                  <a:srgbClr val="53585F"/>
                </a:solidFill>
                <a:latin typeface="Proxima Nova"/>
                <a:ea typeface="Proxima Nova"/>
                <a:cs typeface="Proxima Nova"/>
                <a:sym typeface="Proxima Nova"/>
              </a:defRPr>
            </a:lvl4pPr>
            <a:lvl5pPr indent="-895350" lvl="4" marL="2286000" marR="0" rtl="0" algn="l">
              <a:lnSpc>
                <a:spcPct val="80000"/>
              </a:lnSpc>
              <a:spcBef>
                <a:spcPts val="2400"/>
              </a:spcBef>
              <a:spcAft>
                <a:spcPts val="0"/>
              </a:spcAft>
              <a:buClr>
                <a:srgbClr val="57BEF0"/>
              </a:buClr>
              <a:buSzPts val="10500"/>
              <a:buFont typeface="Proxima Nova"/>
              <a:buChar char="-"/>
              <a:defRPr b="1" i="0" sz="4200" u="none" cap="none" strike="noStrike">
                <a:solidFill>
                  <a:srgbClr val="53585F"/>
                </a:solidFill>
                <a:latin typeface="Proxima Nova"/>
                <a:ea typeface="Proxima Nova"/>
                <a:cs typeface="Proxima Nova"/>
                <a:sym typeface="Proxima Nova"/>
              </a:defRPr>
            </a:lvl5pPr>
            <a:lvl6pPr indent="-895350" lvl="5" marL="2743200" marR="0" rtl="0" algn="l">
              <a:lnSpc>
                <a:spcPct val="80000"/>
              </a:lnSpc>
              <a:spcBef>
                <a:spcPts val="2400"/>
              </a:spcBef>
              <a:spcAft>
                <a:spcPts val="0"/>
              </a:spcAft>
              <a:buClr>
                <a:srgbClr val="57BEF0"/>
              </a:buClr>
              <a:buSzPts val="10500"/>
              <a:buFont typeface="Proxima Nova"/>
              <a:buChar char="-"/>
              <a:defRPr b="1" i="0" sz="4200" u="none" cap="none" strike="noStrike">
                <a:solidFill>
                  <a:srgbClr val="53585F"/>
                </a:solidFill>
                <a:latin typeface="Proxima Nova"/>
                <a:ea typeface="Proxima Nova"/>
                <a:cs typeface="Proxima Nova"/>
                <a:sym typeface="Proxima Nova"/>
              </a:defRPr>
            </a:lvl6pPr>
            <a:lvl7pPr indent="-895350" lvl="6" marL="3200400" marR="0" rtl="0" algn="l">
              <a:lnSpc>
                <a:spcPct val="80000"/>
              </a:lnSpc>
              <a:spcBef>
                <a:spcPts val="2400"/>
              </a:spcBef>
              <a:spcAft>
                <a:spcPts val="0"/>
              </a:spcAft>
              <a:buClr>
                <a:srgbClr val="57BEF0"/>
              </a:buClr>
              <a:buSzPts val="10500"/>
              <a:buFont typeface="Proxima Nova"/>
              <a:buChar char="-"/>
              <a:defRPr b="1" i="0" sz="4200" u="none" cap="none" strike="noStrike">
                <a:solidFill>
                  <a:srgbClr val="53585F"/>
                </a:solidFill>
                <a:latin typeface="Proxima Nova"/>
                <a:ea typeface="Proxima Nova"/>
                <a:cs typeface="Proxima Nova"/>
                <a:sym typeface="Proxima Nova"/>
              </a:defRPr>
            </a:lvl7pPr>
            <a:lvl8pPr indent="-895350" lvl="7" marL="3657600" marR="0" rtl="0" algn="l">
              <a:lnSpc>
                <a:spcPct val="80000"/>
              </a:lnSpc>
              <a:spcBef>
                <a:spcPts val="2400"/>
              </a:spcBef>
              <a:spcAft>
                <a:spcPts val="0"/>
              </a:spcAft>
              <a:buClr>
                <a:srgbClr val="57BEF0"/>
              </a:buClr>
              <a:buSzPts val="10500"/>
              <a:buFont typeface="Proxima Nova"/>
              <a:buChar char="-"/>
              <a:defRPr b="1" i="0" sz="4200" u="none" cap="none" strike="noStrike">
                <a:solidFill>
                  <a:srgbClr val="53585F"/>
                </a:solidFill>
                <a:latin typeface="Proxima Nova"/>
                <a:ea typeface="Proxima Nova"/>
                <a:cs typeface="Proxima Nova"/>
                <a:sym typeface="Proxima Nova"/>
              </a:defRPr>
            </a:lvl8pPr>
            <a:lvl9pPr indent="-895350" lvl="8" marL="4114800" marR="0" rtl="0" algn="l">
              <a:lnSpc>
                <a:spcPct val="80000"/>
              </a:lnSpc>
              <a:spcBef>
                <a:spcPts val="2400"/>
              </a:spcBef>
              <a:spcAft>
                <a:spcPts val="0"/>
              </a:spcAft>
              <a:buClr>
                <a:srgbClr val="57BEF0"/>
              </a:buClr>
              <a:buSzPts val="10500"/>
              <a:buFont typeface="Proxima Nova"/>
              <a:buChar char="-"/>
              <a:defRPr b="1" i="0" sz="4200" u="none" cap="none" strike="noStrike">
                <a:solidFill>
                  <a:srgbClr val="53585F"/>
                </a:solidFill>
                <a:latin typeface="Proxima Nova"/>
                <a:ea typeface="Proxima Nova"/>
                <a:cs typeface="Proxima Nova"/>
                <a:sym typeface="Proxima Nova"/>
              </a:defRPr>
            </a:lvl9pPr>
          </a:lstStyle>
          <a:p/>
        </p:txBody>
      </p:sp>
      <p:sp>
        <p:nvSpPr>
          <p:cNvPr id="7" name="Google Shape;7;p15"/>
          <p:cNvSpPr txBox="1"/>
          <p:nvPr>
            <p:ph type="title"/>
          </p:nvPr>
        </p:nvSpPr>
        <p:spPr>
          <a:xfrm>
            <a:off x="1219200" y="1219200"/>
            <a:ext cx="21945600" cy="2298700"/>
          </a:xfrm>
          <a:prstGeom prst="rect">
            <a:avLst/>
          </a:prstGeom>
          <a:noFill/>
          <a:ln>
            <a:noFill/>
          </a:ln>
        </p:spPr>
        <p:txBody>
          <a:bodyPr anchorCtr="0" anchor="t" bIns="50800" lIns="50800" spcFirstLastPara="1" rIns="50800" wrap="square" tIns="50800">
            <a:normAutofit/>
          </a:bodyPr>
          <a:lstStyle>
            <a:lvl1pPr lvl="0" marR="0" rtl="0" algn="l">
              <a:lnSpc>
                <a:spcPct val="80000"/>
              </a:lnSpc>
              <a:spcBef>
                <a:spcPts val="0"/>
              </a:spcBef>
              <a:spcAft>
                <a:spcPts val="0"/>
              </a:spcAft>
              <a:buClr>
                <a:srgbClr val="00BFF3"/>
              </a:buClr>
              <a:buSzPts val="11600"/>
              <a:buFont typeface="Arial"/>
              <a:buNone/>
              <a:defRPr b="0" i="0" sz="11600" u="none" cap="none" strike="noStrike">
                <a:solidFill>
                  <a:srgbClr val="00BFF3"/>
                </a:solidFill>
                <a:latin typeface="Arial"/>
                <a:ea typeface="Arial"/>
                <a:cs typeface="Arial"/>
                <a:sym typeface="Arial"/>
              </a:defRPr>
            </a:lvl1pPr>
            <a:lvl2pPr lvl="1" marR="0" rtl="0" algn="l">
              <a:lnSpc>
                <a:spcPct val="80000"/>
              </a:lnSpc>
              <a:spcBef>
                <a:spcPts val="0"/>
              </a:spcBef>
              <a:spcAft>
                <a:spcPts val="0"/>
              </a:spcAft>
              <a:buClr>
                <a:srgbClr val="00BFF3"/>
              </a:buClr>
              <a:buSzPts val="11600"/>
              <a:buFont typeface="Arial"/>
              <a:buNone/>
              <a:defRPr b="0" i="0" sz="11600" u="none" cap="none" strike="noStrike">
                <a:solidFill>
                  <a:srgbClr val="00BFF3"/>
                </a:solidFill>
                <a:latin typeface="Arial"/>
                <a:ea typeface="Arial"/>
                <a:cs typeface="Arial"/>
                <a:sym typeface="Arial"/>
              </a:defRPr>
            </a:lvl2pPr>
            <a:lvl3pPr lvl="2" marR="0" rtl="0" algn="l">
              <a:lnSpc>
                <a:spcPct val="80000"/>
              </a:lnSpc>
              <a:spcBef>
                <a:spcPts val="0"/>
              </a:spcBef>
              <a:spcAft>
                <a:spcPts val="0"/>
              </a:spcAft>
              <a:buClr>
                <a:srgbClr val="00BFF3"/>
              </a:buClr>
              <a:buSzPts val="11600"/>
              <a:buFont typeface="Arial"/>
              <a:buNone/>
              <a:defRPr b="0" i="0" sz="11600" u="none" cap="none" strike="noStrike">
                <a:solidFill>
                  <a:srgbClr val="00BFF3"/>
                </a:solidFill>
                <a:latin typeface="Arial"/>
                <a:ea typeface="Arial"/>
                <a:cs typeface="Arial"/>
                <a:sym typeface="Arial"/>
              </a:defRPr>
            </a:lvl3pPr>
            <a:lvl4pPr lvl="3" marR="0" rtl="0" algn="l">
              <a:lnSpc>
                <a:spcPct val="80000"/>
              </a:lnSpc>
              <a:spcBef>
                <a:spcPts val="0"/>
              </a:spcBef>
              <a:spcAft>
                <a:spcPts val="0"/>
              </a:spcAft>
              <a:buClr>
                <a:srgbClr val="00BFF3"/>
              </a:buClr>
              <a:buSzPts val="11600"/>
              <a:buFont typeface="Arial"/>
              <a:buNone/>
              <a:defRPr b="0" i="0" sz="11600" u="none" cap="none" strike="noStrike">
                <a:solidFill>
                  <a:srgbClr val="00BFF3"/>
                </a:solidFill>
                <a:latin typeface="Arial"/>
                <a:ea typeface="Arial"/>
                <a:cs typeface="Arial"/>
                <a:sym typeface="Arial"/>
              </a:defRPr>
            </a:lvl4pPr>
            <a:lvl5pPr lvl="4" marR="0" rtl="0" algn="l">
              <a:lnSpc>
                <a:spcPct val="80000"/>
              </a:lnSpc>
              <a:spcBef>
                <a:spcPts val="0"/>
              </a:spcBef>
              <a:spcAft>
                <a:spcPts val="0"/>
              </a:spcAft>
              <a:buClr>
                <a:srgbClr val="00BFF3"/>
              </a:buClr>
              <a:buSzPts val="11600"/>
              <a:buFont typeface="Arial"/>
              <a:buNone/>
              <a:defRPr b="0" i="0" sz="11600" u="none" cap="none" strike="noStrike">
                <a:solidFill>
                  <a:srgbClr val="00BFF3"/>
                </a:solidFill>
                <a:latin typeface="Arial"/>
                <a:ea typeface="Arial"/>
                <a:cs typeface="Arial"/>
                <a:sym typeface="Arial"/>
              </a:defRPr>
            </a:lvl5pPr>
            <a:lvl6pPr lvl="5" marR="0" rtl="0" algn="l">
              <a:lnSpc>
                <a:spcPct val="80000"/>
              </a:lnSpc>
              <a:spcBef>
                <a:spcPts val="0"/>
              </a:spcBef>
              <a:spcAft>
                <a:spcPts val="0"/>
              </a:spcAft>
              <a:buClr>
                <a:srgbClr val="00BFF3"/>
              </a:buClr>
              <a:buSzPts val="11600"/>
              <a:buFont typeface="Arial"/>
              <a:buNone/>
              <a:defRPr b="0" i="0" sz="11600" u="none" cap="none" strike="noStrike">
                <a:solidFill>
                  <a:srgbClr val="00BFF3"/>
                </a:solidFill>
                <a:latin typeface="Arial"/>
                <a:ea typeface="Arial"/>
                <a:cs typeface="Arial"/>
                <a:sym typeface="Arial"/>
              </a:defRPr>
            </a:lvl6pPr>
            <a:lvl7pPr lvl="6" marR="0" rtl="0" algn="l">
              <a:lnSpc>
                <a:spcPct val="80000"/>
              </a:lnSpc>
              <a:spcBef>
                <a:spcPts val="0"/>
              </a:spcBef>
              <a:spcAft>
                <a:spcPts val="0"/>
              </a:spcAft>
              <a:buClr>
                <a:srgbClr val="00BFF3"/>
              </a:buClr>
              <a:buSzPts val="11600"/>
              <a:buFont typeface="Arial"/>
              <a:buNone/>
              <a:defRPr b="0" i="0" sz="11600" u="none" cap="none" strike="noStrike">
                <a:solidFill>
                  <a:srgbClr val="00BFF3"/>
                </a:solidFill>
                <a:latin typeface="Arial"/>
                <a:ea typeface="Arial"/>
                <a:cs typeface="Arial"/>
                <a:sym typeface="Arial"/>
              </a:defRPr>
            </a:lvl7pPr>
            <a:lvl8pPr lvl="7" marR="0" rtl="0" algn="l">
              <a:lnSpc>
                <a:spcPct val="80000"/>
              </a:lnSpc>
              <a:spcBef>
                <a:spcPts val="0"/>
              </a:spcBef>
              <a:spcAft>
                <a:spcPts val="0"/>
              </a:spcAft>
              <a:buClr>
                <a:srgbClr val="00BFF3"/>
              </a:buClr>
              <a:buSzPts val="11600"/>
              <a:buFont typeface="Arial"/>
              <a:buNone/>
              <a:defRPr b="0" i="0" sz="11600" u="none" cap="none" strike="noStrike">
                <a:solidFill>
                  <a:srgbClr val="00BFF3"/>
                </a:solidFill>
                <a:latin typeface="Arial"/>
                <a:ea typeface="Arial"/>
                <a:cs typeface="Arial"/>
                <a:sym typeface="Arial"/>
              </a:defRPr>
            </a:lvl8pPr>
            <a:lvl9pPr lvl="8" marR="0" rtl="0" algn="l">
              <a:lnSpc>
                <a:spcPct val="80000"/>
              </a:lnSpc>
              <a:spcBef>
                <a:spcPts val="0"/>
              </a:spcBef>
              <a:spcAft>
                <a:spcPts val="0"/>
              </a:spcAft>
              <a:buClr>
                <a:srgbClr val="00BFF3"/>
              </a:buClr>
              <a:buSzPts val="11600"/>
              <a:buFont typeface="Arial"/>
              <a:buNone/>
              <a:defRPr b="0" i="0" sz="11600" u="none" cap="none" strike="noStrike">
                <a:solidFill>
                  <a:srgbClr val="00BFF3"/>
                </a:solidFill>
                <a:latin typeface="Arial"/>
                <a:ea typeface="Arial"/>
                <a:cs typeface="Arial"/>
                <a:sym typeface="Arial"/>
              </a:defRPr>
            </a:lvl9pPr>
          </a:lstStyle>
          <a:p/>
        </p:txBody>
      </p:sp>
      <p:sp>
        <p:nvSpPr>
          <p:cNvPr id="8" name="Google Shape;8;p15"/>
          <p:cNvSpPr txBox="1"/>
          <p:nvPr>
            <p:ph idx="12" type="sldNum"/>
          </p:nvPr>
        </p:nvSpPr>
        <p:spPr>
          <a:xfrm>
            <a:off x="23622000" y="13080999"/>
            <a:ext cx="336728" cy="413767"/>
          </a:xfrm>
          <a:prstGeom prst="rect">
            <a:avLst/>
          </a:prstGeom>
          <a:noFill/>
          <a:ln>
            <a:noFill/>
          </a:ln>
        </p:spPr>
        <p:txBody>
          <a:bodyPr anchorCtr="0" anchor="b" bIns="50800" lIns="50800" spcFirstLastPara="1" rIns="50800" wrap="square" tIns="50800">
            <a:spAutoFit/>
          </a:bodyPr>
          <a:lstStyle>
            <a:lvl1pPr indent="0" lvl="0" marL="0" marR="0" rtl="0" algn="l">
              <a:lnSpc>
                <a:spcPct val="144444"/>
              </a:lnSpc>
              <a:spcBef>
                <a:spcPts val="0"/>
              </a:spcBef>
              <a:spcAft>
                <a:spcPts val="0"/>
              </a:spcAft>
              <a:buClr>
                <a:srgbClr val="000000"/>
              </a:buClr>
              <a:buSzPts val="1800"/>
              <a:buFont typeface="Proxima Nova"/>
              <a:buNone/>
              <a:defRPr b="0" i="0" sz="1800" u="none" cap="none" strike="noStrike">
                <a:solidFill>
                  <a:srgbClr val="000000"/>
                </a:solidFill>
                <a:latin typeface="Proxima Nova"/>
                <a:ea typeface="Proxima Nova"/>
                <a:cs typeface="Proxima Nova"/>
                <a:sym typeface="Proxima Nova"/>
              </a:defRPr>
            </a:lvl1pPr>
            <a:lvl2pPr indent="0" lvl="1" marL="0" marR="0" rtl="0" algn="l">
              <a:lnSpc>
                <a:spcPct val="144444"/>
              </a:lnSpc>
              <a:spcBef>
                <a:spcPts val="0"/>
              </a:spcBef>
              <a:spcAft>
                <a:spcPts val="0"/>
              </a:spcAft>
              <a:buClr>
                <a:srgbClr val="000000"/>
              </a:buClr>
              <a:buSzPts val="1800"/>
              <a:buFont typeface="Proxima Nova"/>
              <a:buNone/>
              <a:defRPr b="0" i="0" sz="1800" u="none" cap="none" strike="noStrike">
                <a:solidFill>
                  <a:srgbClr val="000000"/>
                </a:solidFill>
                <a:latin typeface="Proxima Nova"/>
                <a:ea typeface="Proxima Nova"/>
                <a:cs typeface="Proxima Nova"/>
                <a:sym typeface="Proxima Nova"/>
              </a:defRPr>
            </a:lvl2pPr>
            <a:lvl3pPr indent="0" lvl="2" marL="0" marR="0" rtl="0" algn="l">
              <a:lnSpc>
                <a:spcPct val="144444"/>
              </a:lnSpc>
              <a:spcBef>
                <a:spcPts val="0"/>
              </a:spcBef>
              <a:spcAft>
                <a:spcPts val="0"/>
              </a:spcAft>
              <a:buClr>
                <a:srgbClr val="000000"/>
              </a:buClr>
              <a:buSzPts val="1800"/>
              <a:buFont typeface="Proxima Nova"/>
              <a:buNone/>
              <a:defRPr b="0" i="0" sz="1800" u="none" cap="none" strike="noStrike">
                <a:solidFill>
                  <a:srgbClr val="000000"/>
                </a:solidFill>
                <a:latin typeface="Proxima Nova"/>
                <a:ea typeface="Proxima Nova"/>
                <a:cs typeface="Proxima Nova"/>
                <a:sym typeface="Proxima Nova"/>
              </a:defRPr>
            </a:lvl3pPr>
            <a:lvl4pPr indent="0" lvl="3" marL="0" marR="0" rtl="0" algn="l">
              <a:lnSpc>
                <a:spcPct val="144444"/>
              </a:lnSpc>
              <a:spcBef>
                <a:spcPts val="0"/>
              </a:spcBef>
              <a:spcAft>
                <a:spcPts val="0"/>
              </a:spcAft>
              <a:buClr>
                <a:srgbClr val="000000"/>
              </a:buClr>
              <a:buSzPts val="1800"/>
              <a:buFont typeface="Proxima Nova"/>
              <a:buNone/>
              <a:defRPr b="0" i="0" sz="1800" u="none" cap="none" strike="noStrike">
                <a:solidFill>
                  <a:srgbClr val="000000"/>
                </a:solidFill>
                <a:latin typeface="Proxima Nova"/>
                <a:ea typeface="Proxima Nova"/>
                <a:cs typeface="Proxima Nova"/>
                <a:sym typeface="Proxima Nova"/>
              </a:defRPr>
            </a:lvl4pPr>
            <a:lvl5pPr indent="0" lvl="4" marL="0" marR="0" rtl="0" algn="l">
              <a:lnSpc>
                <a:spcPct val="144444"/>
              </a:lnSpc>
              <a:spcBef>
                <a:spcPts val="0"/>
              </a:spcBef>
              <a:spcAft>
                <a:spcPts val="0"/>
              </a:spcAft>
              <a:buClr>
                <a:srgbClr val="000000"/>
              </a:buClr>
              <a:buSzPts val="1800"/>
              <a:buFont typeface="Proxima Nova"/>
              <a:buNone/>
              <a:defRPr b="0" i="0" sz="1800" u="none" cap="none" strike="noStrike">
                <a:solidFill>
                  <a:srgbClr val="000000"/>
                </a:solidFill>
                <a:latin typeface="Proxima Nova"/>
                <a:ea typeface="Proxima Nova"/>
                <a:cs typeface="Proxima Nova"/>
                <a:sym typeface="Proxima Nova"/>
              </a:defRPr>
            </a:lvl5pPr>
            <a:lvl6pPr indent="0" lvl="5" marL="0" marR="0" rtl="0" algn="l">
              <a:lnSpc>
                <a:spcPct val="144444"/>
              </a:lnSpc>
              <a:spcBef>
                <a:spcPts val="0"/>
              </a:spcBef>
              <a:spcAft>
                <a:spcPts val="0"/>
              </a:spcAft>
              <a:buClr>
                <a:srgbClr val="000000"/>
              </a:buClr>
              <a:buSzPts val="1800"/>
              <a:buFont typeface="Proxima Nova"/>
              <a:buNone/>
              <a:defRPr b="0" i="0" sz="1800" u="none" cap="none" strike="noStrike">
                <a:solidFill>
                  <a:srgbClr val="000000"/>
                </a:solidFill>
                <a:latin typeface="Proxima Nova"/>
                <a:ea typeface="Proxima Nova"/>
                <a:cs typeface="Proxima Nova"/>
                <a:sym typeface="Proxima Nova"/>
              </a:defRPr>
            </a:lvl6pPr>
            <a:lvl7pPr indent="0" lvl="6" marL="0" marR="0" rtl="0" algn="l">
              <a:lnSpc>
                <a:spcPct val="144444"/>
              </a:lnSpc>
              <a:spcBef>
                <a:spcPts val="0"/>
              </a:spcBef>
              <a:spcAft>
                <a:spcPts val="0"/>
              </a:spcAft>
              <a:buClr>
                <a:srgbClr val="000000"/>
              </a:buClr>
              <a:buSzPts val="1800"/>
              <a:buFont typeface="Proxima Nova"/>
              <a:buNone/>
              <a:defRPr b="0" i="0" sz="1800" u="none" cap="none" strike="noStrike">
                <a:solidFill>
                  <a:srgbClr val="000000"/>
                </a:solidFill>
                <a:latin typeface="Proxima Nova"/>
                <a:ea typeface="Proxima Nova"/>
                <a:cs typeface="Proxima Nova"/>
                <a:sym typeface="Proxima Nova"/>
              </a:defRPr>
            </a:lvl7pPr>
            <a:lvl8pPr indent="0" lvl="7" marL="0" marR="0" rtl="0" algn="l">
              <a:lnSpc>
                <a:spcPct val="144444"/>
              </a:lnSpc>
              <a:spcBef>
                <a:spcPts val="0"/>
              </a:spcBef>
              <a:spcAft>
                <a:spcPts val="0"/>
              </a:spcAft>
              <a:buClr>
                <a:srgbClr val="000000"/>
              </a:buClr>
              <a:buSzPts val="1800"/>
              <a:buFont typeface="Proxima Nova"/>
              <a:buNone/>
              <a:defRPr b="0" i="0" sz="1800" u="none" cap="none" strike="noStrike">
                <a:solidFill>
                  <a:srgbClr val="000000"/>
                </a:solidFill>
                <a:latin typeface="Proxima Nova"/>
                <a:ea typeface="Proxima Nova"/>
                <a:cs typeface="Proxima Nova"/>
                <a:sym typeface="Proxima Nova"/>
              </a:defRPr>
            </a:lvl8pPr>
            <a:lvl9pPr indent="0" lvl="8" marL="0" marR="0" rtl="0" algn="l">
              <a:lnSpc>
                <a:spcPct val="144444"/>
              </a:lnSpc>
              <a:spcBef>
                <a:spcPts val="0"/>
              </a:spcBef>
              <a:spcAft>
                <a:spcPts val="0"/>
              </a:spcAft>
              <a:buClr>
                <a:srgbClr val="000000"/>
              </a:buClr>
              <a:buSzPts val="1800"/>
              <a:buFont typeface="Proxima Nova"/>
              <a:buNone/>
              <a:defRPr b="0" i="0" sz="1800" u="none" cap="none" strike="noStrike">
                <a:solidFill>
                  <a:srgbClr val="000000"/>
                </a:solidFill>
                <a:latin typeface="Proxima Nova"/>
                <a:ea typeface="Proxima Nova"/>
                <a:cs typeface="Proxima Nova"/>
                <a:sym typeface="Proxima Nova"/>
              </a:defRPr>
            </a:lvl9pPr>
          </a:lstStyle>
          <a:p>
            <a:pPr indent="0" lvl="0" marL="0" rtl="0" algn="l">
              <a:spcBef>
                <a:spcPts val="0"/>
              </a:spcBef>
              <a:spcAft>
                <a:spcPts val="0"/>
              </a:spcAft>
              <a:buNone/>
            </a:pPr>
            <a:fld id="{00000000-1234-1234-1234-123412341234}" type="slidenum">
              <a:rPr lang="en-US"/>
              <a:t>‹#›</a:t>
            </a:fld>
            <a:endParaRPr sz="1400">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6.png"/><Relationship Id="rId4" Type="http://schemas.openxmlformats.org/officeDocument/2006/relationships/image" Target="../media/image11.png"/><Relationship Id="rId5" Type="http://schemas.openxmlformats.org/officeDocument/2006/relationships/image" Target="../media/image15.png"/><Relationship Id="rId6" Type="http://schemas.openxmlformats.org/officeDocument/2006/relationships/image" Target="../media/image13.png"/><Relationship Id="rId7"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16.png"/><Relationship Id="rId4" Type="http://schemas.openxmlformats.org/officeDocument/2006/relationships/image" Target="../media/image19.png"/><Relationship Id="rId5" Type="http://schemas.openxmlformats.org/officeDocument/2006/relationships/image" Target="../media/image17.png"/><Relationship Id="rId6"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hyperlink" Target="https://ourworldindata.org/food-ghg-emissions"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8.png"/><Relationship Id="rId4" Type="http://schemas.openxmlformats.org/officeDocument/2006/relationships/image" Target="../media/image12.png"/><Relationship Id="rId5" Type="http://schemas.openxmlformats.org/officeDocument/2006/relationships/image" Target="../media/image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8.jpg"/><Relationship Id="rId5" Type="http://schemas.openxmlformats.org/officeDocument/2006/relationships/image" Target="../media/image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0.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3.jpg"/><Relationship Id="rId4" Type="http://schemas.openxmlformats.org/officeDocument/2006/relationships/image" Target="../media/image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 Id="rId3"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74" name="Shape 74"/>
        <p:cNvGrpSpPr/>
        <p:nvPr/>
      </p:nvGrpSpPr>
      <p:grpSpPr>
        <a:xfrm>
          <a:off x="0" y="0"/>
          <a:ext cx="0" cy="0"/>
          <a:chOff x="0" y="0"/>
          <a:chExt cx="0" cy="0"/>
        </a:xfrm>
      </p:grpSpPr>
      <p:pic>
        <p:nvPicPr>
          <p:cNvPr descr="plantbased-diet.jpg.jpeg" id="75" name="Google Shape;75;p1"/>
          <p:cNvPicPr preferRelativeResize="0"/>
          <p:nvPr>
            <p:ph idx="2" type="pic"/>
          </p:nvPr>
        </p:nvPicPr>
        <p:blipFill rotWithShape="1">
          <a:blip r:embed="rId3">
            <a:alphaModFix/>
          </a:blip>
          <a:srcRect b="7801" l="0" r="0" t="7801"/>
          <a:stretch/>
        </p:blipFill>
        <p:spPr>
          <a:xfrm>
            <a:off x="0" y="0"/>
            <a:ext cx="24384000" cy="13716000"/>
          </a:xfrm>
          <a:prstGeom prst="rect">
            <a:avLst/>
          </a:prstGeom>
          <a:noFill/>
          <a:ln>
            <a:noFill/>
          </a:ln>
        </p:spPr>
      </p:pic>
      <p:sp>
        <p:nvSpPr>
          <p:cNvPr id="76" name="Google Shape;76;p1"/>
          <p:cNvSpPr txBox="1"/>
          <p:nvPr>
            <p:ph type="title"/>
          </p:nvPr>
        </p:nvSpPr>
        <p:spPr>
          <a:xfrm>
            <a:off x="1022675" y="3263550"/>
            <a:ext cx="21945600" cy="7576800"/>
          </a:xfrm>
          <a:prstGeom prst="rect">
            <a:avLst/>
          </a:prstGeom>
          <a:solidFill>
            <a:srgbClr val="00A2D5"/>
          </a:solidFill>
          <a:ln>
            <a:noFill/>
          </a:ln>
        </p:spPr>
        <p:txBody>
          <a:bodyPr anchorCtr="0" anchor="t" bIns="50800" lIns="50800" spcFirstLastPara="1" rIns="50800" wrap="square" tIns="50800">
            <a:normAutofit fontScale="90000"/>
          </a:bodyPr>
          <a:lstStyle/>
          <a:p>
            <a:pPr indent="0" lvl="0" marL="0" rtl="0" algn="ctr">
              <a:lnSpc>
                <a:spcPct val="80000"/>
              </a:lnSpc>
              <a:spcBef>
                <a:spcPts val="0"/>
              </a:spcBef>
              <a:spcAft>
                <a:spcPts val="0"/>
              </a:spcAft>
              <a:buClr>
                <a:srgbClr val="FFFFFF"/>
              </a:buClr>
              <a:buSzPct val="100000"/>
              <a:buFont typeface="Arial Black"/>
              <a:buNone/>
            </a:pPr>
            <a:r>
              <a:t/>
            </a:r>
            <a:endParaRPr b="1" sz="7019" u="sng"/>
          </a:p>
          <a:p>
            <a:pPr indent="0" lvl="0" marL="0" rtl="0" algn="ctr">
              <a:lnSpc>
                <a:spcPct val="80000"/>
              </a:lnSpc>
              <a:spcBef>
                <a:spcPts val="0"/>
              </a:spcBef>
              <a:spcAft>
                <a:spcPts val="0"/>
              </a:spcAft>
              <a:buClr>
                <a:srgbClr val="FFFFFF"/>
              </a:buClr>
              <a:buSzPct val="100000"/>
              <a:buFont typeface="Arial Black"/>
              <a:buNone/>
            </a:pPr>
            <a:r>
              <a:rPr b="1" lang="en-US" sz="7019" u="sng"/>
              <a:t>EATING FOR TOMORROW: </a:t>
            </a:r>
            <a:r>
              <a:rPr lang="en-US" sz="7019"/>
              <a:t> </a:t>
            </a:r>
            <a:endParaRPr sz="7019"/>
          </a:p>
          <a:p>
            <a:pPr indent="0" lvl="0" marL="0" rtl="0" algn="ctr">
              <a:lnSpc>
                <a:spcPct val="80000"/>
              </a:lnSpc>
              <a:spcBef>
                <a:spcPts val="0"/>
              </a:spcBef>
              <a:spcAft>
                <a:spcPts val="0"/>
              </a:spcAft>
              <a:buClr>
                <a:srgbClr val="FFFFFF"/>
              </a:buClr>
              <a:buSzPct val="100000"/>
              <a:buFont typeface="Arial Black"/>
              <a:buNone/>
            </a:pPr>
            <a:r>
              <a:rPr lang="en-US" sz="7019"/>
              <a:t>FOOD  &amp;  CLIMATE CHANGE IN CHILE AND AOTEAROA/NEW ZEALAND</a:t>
            </a:r>
            <a:endParaRPr sz="7019"/>
          </a:p>
          <a:p>
            <a:pPr indent="0" lvl="0" marL="0" rtl="0" algn="ctr">
              <a:lnSpc>
                <a:spcPct val="80000"/>
              </a:lnSpc>
              <a:spcBef>
                <a:spcPts val="0"/>
              </a:spcBef>
              <a:spcAft>
                <a:spcPts val="0"/>
              </a:spcAft>
              <a:buClr>
                <a:srgbClr val="FFFFFF"/>
              </a:buClr>
              <a:buSzPct val="100000"/>
              <a:buFont typeface="Arial Black"/>
              <a:buNone/>
            </a:pPr>
            <a:r>
              <a:t/>
            </a:r>
            <a:endParaRPr sz="7019"/>
          </a:p>
          <a:p>
            <a:pPr indent="0" lvl="0" marL="0" rtl="0" algn="ctr">
              <a:lnSpc>
                <a:spcPct val="80000"/>
              </a:lnSpc>
              <a:spcBef>
                <a:spcPts val="0"/>
              </a:spcBef>
              <a:spcAft>
                <a:spcPts val="0"/>
              </a:spcAft>
              <a:buClr>
                <a:srgbClr val="FFFFFF"/>
              </a:buClr>
              <a:buSzPct val="100000"/>
              <a:buFont typeface="Arial Black"/>
              <a:buNone/>
            </a:pPr>
            <a:r>
              <a:t/>
            </a:r>
            <a:endParaRPr sz="7019"/>
          </a:p>
          <a:p>
            <a:pPr indent="0" lvl="0" marL="0" rtl="0" algn="ctr">
              <a:lnSpc>
                <a:spcPct val="80000"/>
              </a:lnSpc>
              <a:spcBef>
                <a:spcPts val="0"/>
              </a:spcBef>
              <a:spcAft>
                <a:spcPts val="0"/>
              </a:spcAft>
              <a:buClr>
                <a:srgbClr val="FFFFFF"/>
              </a:buClr>
              <a:buSzPct val="99348"/>
              <a:buFont typeface="Arial Black"/>
              <a:buNone/>
            </a:pPr>
            <a:r>
              <a:rPr b="1" lang="en-US" sz="7065" u="sng"/>
              <a:t>ALIMENTÁNDOSE PARA UN BUEN MAÑANA:</a:t>
            </a:r>
            <a:r>
              <a:rPr lang="en-US" sz="7065"/>
              <a:t> </a:t>
            </a:r>
            <a:endParaRPr sz="7065"/>
          </a:p>
          <a:p>
            <a:pPr indent="0" lvl="0" marL="0" rtl="0" algn="ctr">
              <a:lnSpc>
                <a:spcPct val="80000"/>
              </a:lnSpc>
              <a:spcBef>
                <a:spcPts val="0"/>
              </a:spcBef>
              <a:spcAft>
                <a:spcPts val="0"/>
              </a:spcAft>
              <a:buClr>
                <a:srgbClr val="FFFFFF"/>
              </a:buClr>
              <a:buSzPct val="99348"/>
              <a:buFont typeface="Arial Black"/>
              <a:buNone/>
            </a:pPr>
            <a:r>
              <a:rPr lang="en-US" sz="7065"/>
              <a:t>NUESTRA COMIDA Y EL CAMBIO CLIMÁTICO EN CHILE Y AOTEAROA/NEW ZEALAND</a:t>
            </a:r>
            <a:br>
              <a:rPr lang="en-US" sz="7065"/>
            </a:br>
            <a:endParaRPr/>
          </a:p>
        </p:txBody>
      </p:sp>
      <p:sp>
        <p:nvSpPr>
          <p:cNvPr id="77" name="Google Shape;77;p1"/>
          <p:cNvSpPr txBox="1"/>
          <p:nvPr>
            <p:ph idx="3" type="body"/>
          </p:nvPr>
        </p:nvSpPr>
        <p:spPr>
          <a:xfrm>
            <a:off x="1022678" y="2040493"/>
            <a:ext cx="21945600" cy="711300"/>
          </a:xfrm>
          <a:prstGeom prst="rect">
            <a:avLst/>
          </a:prstGeom>
          <a:solidFill>
            <a:srgbClr val="00A2D5"/>
          </a:solidFill>
          <a:ln>
            <a:noFill/>
          </a:ln>
        </p:spPr>
        <p:txBody>
          <a:bodyPr anchorCtr="0" anchor="ctr" bIns="50800" lIns="50800" spcFirstLastPara="1" rIns="50800" wrap="square" tIns="50800">
            <a:normAutofit/>
          </a:bodyPr>
          <a:lstStyle/>
          <a:p>
            <a:pPr indent="0" lvl="0" marL="0" marR="0" rtl="0" algn="r">
              <a:lnSpc>
                <a:spcPct val="120000"/>
              </a:lnSpc>
              <a:spcBef>
                <a:spcPts val="0"/>
              </a:spcBef>
              <a:spcAft>
                <a:spcPts val="0"/>
              </a:spcAft>
              <a:buClr>
                <a:srgbClr val="FFFFFF"/>
              </a:buClr>
              <a:buSzPts val="3600"/>
              <a:buFont typeface="Proxima Nova Extrabold"/>
              <a:buNone/>
            </a:pPr>
            <a:r>
              <a:rPr b="0" lang="en-US" sz="3600" cap="none">
                <a:solidFill>
                  <a:srgbClr val="FFFFFF"/>
                </a:solidFill>
                <a:latin typeface="Proxima Nova Extrabold"/>
                <a:ea typeface="Proxima Nova Extrabold"/>
                <a:cs typeface="Proxima Nova Extrabold"/>
                <a:sym typeface="Proxima Nova Extrabold"/>
              </a:rPr>
              <a:t>DECEMBER 2021</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10"/>
          <p:cNvSpPr txBox="1"/>
          <p:nvPr/>
        </p:nvSpPr>
        <p:spPr>
          <a:xfrm>
            <a:off x="9172298" y="6012750"/>
            <a:ext cx="8386500" cy="1530900"/>
          </a:xfrm>
          <a:prstGeom prst="rect">
            <a:avLst/>
          </a:prstGeom>
          <a:noFill/>
          <a:ln>
            <a:noFill/>
          </a:ln>
        </p:spPr>
        <p:txBody>
          <a:bodyPr anchorCtr="0" anchor="ctr" bIns="50800" lIns="50800" spcFirstLastPara="1" rIns="50800" wrap="square" tIns="50800">
            <a:spAutoFit/>
          </a:bodyPr>
          <a:lstStyle/>
          <a:p>
            <a:pPr indent="0" lvl="0" marL="0" marR="0" rtl="0" algn="l">
              <a:lnSpc>
                <a:spcPct val="80000"/>
              </a:lnSpc>
              <a:spcBef>
                <a:spcPts val="0"/>
              </a:spcBef>
              <a:spcAft>
                <a:spcPts val="0"/>
              </a:spcAft>
              <a:buClr>
                <a:srgbClr val="00BFF3"/>
              </a:buClr>
              <a:buSzPts val="11600"/>
              <a:buFont typeface="Arial"/>
              <a:buNone/>
            </a:pPr>
            <a:r>
              <a:rPr b="0" i="0" lang="en-US" sz="11600" u="none" cap="none" strike="noStrike">
                <a:solidFill>
                  <a:srgbClr val="00BFF3"/>
                </a:solidFill>
                <a:latin typeface="Arial"/>
                <a:ea typeface="Arial"/>
                <a:cs typeface="Arial"/>
                <a:sym typeface="Arial"/>
              </a:rPr>
              <a:t>VIDEO</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11"/>
          <p:cNvSpPr txBox="1"/>
          <p:nvPr>
            <p:ph type="title"/>
          </p:nvPr>
        </p:nvSpPr>
        <p:spPr>
          <a:xfrm>
            <a:off x="1219200" y="902152"/>
            <a:ext cx="21945600" cy="1693854"/>
          </a:xfrm>
          <a:prstGeom prst="rect">
            <a:avLst/>
          </a:prstGeom>
          <a:noFill/>
          <a:ln>
            <a:noFill/>
          </a:ln>
        </p:spPr>
        <p:txBody>
          <a:bodyPr anchorCtr="0" anchor="t" bIns="50800" lIns="50800" spcFirstLastPara="1" rIns="50800" wrap="square" tIns="50800">
            <a:normAutofit/>
          </a:bodyPr>
          <a:lstStyle/>
          <a:p>
            <a:pPr indent="0" lvl="0" marL="0" rtl="0" algn="l">
              <a:lnSpc>
                <a:spcPct val="80000"/>
              </a:lnSpc>
              <a:spcBef>
                <a:spcPts val="0"/>
              </a:spcBef>
              <a:spcAft>
                <a:spcPts val="0"/>
              </a:spcAft>
              <a:buClr>
                <a:srgbClr val="00BFF3"/>
              </a:buClr>
              <a:buSzPts val="11600"/>
              <a:buFont typeface="Arial"/>
              <a:buNone/>
            </a:pPr>
            <a:r>
              <a:rPr b="0" i="0" lang="en-US" sz="10300" u="none" cap="none" strike="noStrike">
                <a:solidFill>
                  <a:srgbClr val="00BFF3"/>
                </a:solidFill>
                <a:latin typeface="Arial"/>
                <a:ea typeface="Arial"/>
                <a:cs typeface="Arial"/>
                <a:sym typeface="Arial"/>
              </a:rPr>
              <a:t>LA MELGA, CHILOÉ</a:t>
            </a:r>
            <a:endParaRPr sz="10300"/>
          </a:p>
        </p:txBody>
      </p:sp>
      <p:pic>
        <p:nvPicPr>
          <p:cNvPr descr="Screen Shot 2021-11-26 at 7.36.43 AM.png" id="155" name="Google Shape;155;p11"/>
          <p:cNvPicPr preferRelativeResize="0"/>
          <p:nvPr/>
        </p:nvPicPr>
        <p:blipFill rotWithShape="1">
          <a:blip r:embed="rId3">
            <a:alphaModFix/>
          </a:blip>
          <a:srcRect b="0" l="0" r="0" t="0"/>
          <a:stretch/>
        </p:blipFill>
        <p:spPr>
          <a:xfrm>
            <a:off x="13926009" y="1640348"/>
            <a:ext cx="7086601" cy="2603501"/>
          </a:xfrm>
          <a:prstGeom prst="rect">
            <a:avLst/>
          </a:prstGeom>
          <a:noFill/>
          <a:ln cap="flat" cmpd="sng" w="12700">
            <a:solidFill>
              <a:srgbClr val="000000"/>
            </a:solidFill>
            <a:prstDash val="solid"/>
            <a:miter lim="400000"/>
            <a:headEnd len="sm" w="sm" type="none"/>
            <a:tailEnd len="sm" w="sm" type="none"/>
          </a:ln>
        </p:spPr>
      </p:pic>
      <p:pic>
        <p:nvPicPr>
          <p:cNvPr descr="Screen Shot 2021-11-26 at 7.32.40 AM.png" id="156" name="Google Shape;156;p11"/>
          <p:cNvPicPr preferRelativeResize="0"/>
          <p:nvPr/>
        </p:nvPicPr>
        <p:blipFill rotWithShape="1">
          <a:blip r:embed="rId4">
            <a:alphaModFix/>
          </a:blip>
          <a:srcRect b="0" l="0" r="0" t="0"/>
          <a:stretch/>
        </p:blipFill>
        <p:spPr>
          <a:xfrm>
            <a:off x="18081102" y="493896"/>
            <a:ext cx="6150369" cy="1995816"/>
          </a:xfrm>
          <a:prstGeom prst="rect">
            <a:avLst/>
          </a:prstGeom>
          <a:noFill/>
          <a:ln cap="flat" cmpd="sng" w="12700">
            <a:solidFill>
              <a:srgbClr val="000000"/>
            </a:solidFill>
            <a:prstDash val="solid"/>
            <a:miter lim="400000"/>
            <a:headEnd len="sm" w="sm" type="none"/>
            <a:tailEnd len="sm" w="sm" type="none"/>
          </a:ln>
        </p:spPr>
      </p:pic>
      <p:sp>
        <p:nvSpPr>
          <p:cNvPr id="157" name="Google Shape;157;p11"/>
          <p:cNvSpPr txBox="1"/>
          <p:nvPr/>
        </p:nvSpPr>
        <p:spPr>
          <a:xfrm>
            <a:off x="1237928" y="2290588"/>
            <a:ext cx="8265873" cy="1303021"/>
          </a:xfrm>
          <a:prstGeom prst="rect">
            <a:avLst/>
          </a:prstGeom>
          <a:noFill/>
          <a:ln>
            <a:noFill/>
          </a:ln>
        </p:spPr>
        <p:txBody>
          <a:bodyPr anchorCtr="0" anchor="ctr" bIns="50800" lIns="50800" spcFirstLastPara="1" rIns="50800" wrap="square" tIns="50800">
            <a:spAutoFit/>
          </a:bodyPr>
          <a:lstStyle/>
          <a:p>
            <a:pPr indent="0" lvl="0" marL="0" marR="0" rtl="0" algn="l">
              <a:lnSpc>
                <a:spcPct val="120000"/>
              </a:lnSpc>
              <a:spcBef>
                <a:spcPts val="0"/>
              </a:spcBef>
              <a:spcAft>
                <a:spcPts val="0"/>
              </a:spcAft>
              <a:buClr>
                <a:srgbClr val="00C7FC"/>
              </a:buClr>
              <a:buSzPts val="3600"/>
              <a:buFont typeface="Proxima Nova Extrabold"/>
              <a:buNone/>
            </a:pPr>
            <a:r>
              <a:rPr b="0" i="0" lang="en-US" sz="3600" u="none" cap="none" strike="noStrike">
                <a:solidFill>
                  <a:srgbClr val="00C7FC"/>
                </a:solidFill>
                <a:latin typeface="Proxima Nova Extrabold"/>
                <a:ea typeface="Proxima Nova Extrabold"/>
                <a:cs typeface="Proxima Nova Extrabold"/>
                <a:sym typeface="Proxima Nova Extrabold"/>
              </a:rPr>
              <a:t>IDENTIDAD Y AGROECOLOGÍA // IDENTITY AND AGROECOLOGY</a:t>
            </a:r>
            <a:endParaRPr/>
          </a:p>
        </p:txBody>
      </p:sp>
      <p:pic>
        <p:nvPicPr>
          <p:cNvPr descr="MlZL16-Zkfr4UV0kuHtKtL-jlZjieR7Wf9tDPbHU9Niz2r6uLrzA27uoZbFr3fsDo_qG7-u3FLpI9G5j6_yeDUDGuYl1qNmWQGEv8xU9il3EyfgYNhiFbzj_EonBbNJRGg.png" id="158" name="Google Shape;158;p11"/>
          <p:cNvPicPr preferRelativeResize="0"/>
          <p:nvPr/>
        </p:nvPicPr>
        <p:blipFill rotWithShape="1">
          <a:blip r:embed="rId5">
            <a:alphaModFix/>
          </a:blip>
          <a:srcRect b="0" l="0" r="0" t="0"/>
          <a:stretch/>
        </p:blipFill>
        <p:spPr>
          <a:xfrm>
            <a:off x="1565675" y="4593820"/>
            <a:ext cx="5168522" cy="6891362"/>
          </a:xfrm>
          <a:prstGeom prst="rect">
            <a:avLst/>
          </a:prstGeom>
          <a:noFill/>
          <a:ln>
            <a:noFill/>
          </a:ln>
        </p:spPr>
      </p:pic>
      <p:sp>
        <p:nvSpPr>
          <p:cNvPr id="159" name="Google Shape;159;p11"/>
          <p:cNvSpPr txBox="1"/>
          <p:nvPr/>
        </p:nvSpPr>
        <p:spPr>
          <a:xfrm>
            <a:off x="1601966" y="11571793"/>
            <a:ext cx="4858500" cy="1718400"/>
          </a:xfrm>
          <a:prstGeom prst="rect">
            <a:avLst/>
          </a:prstGeom>
          <a:noFill/>
          <a:ln>
            <a:noFill/>
          </a:ln>
        </p:spPr>
        <p:txBody>
          <a:bodyPr anchorCtr="0" anchor="ctr" bIns="50800" lIns="50800" spcFirstLastPara="1" rIns="50800" wrap="square" tIns="50800">
            <a:spAutoFit/>
          </a:bodyPr>
          <a:lstStyle/>
          <a:p>
            <a:pPr indent="0" lvl="0" marL="0" marR="0" rtl="0" algn="ctr">
              <a:lnSpc>
                <a:spcPct val="238636"/>
              </a:lnSpc>
              <a:spcBef>
                <a:spcPts val="0"/>
              </a:spcBef>
              <a:spcAft>
                <a:spcPts val="0"/>
              </a:spcAft>
              <a:buClr>
                <a:srgbClr val="000000"/>
              </a:buClr>
              <a:buSzPts val="4400"/>
              <a:buFont typeface="Proxima Nova"/>
              <a:buNone/>
            </a:pPr>
            <a:r>
              <a:rPr b="0" i="0" lang="en-US" sz="3100" u="none" cap="none" strike="noStrike">
                <a:solidFill>
                  <a:srgbClr val="000000"/>
                </a:solidFill>
                <a:latin typeface="Proxima Nova"/>
                <a:ea typeface="Proxima Nova"/>
                <a:cs typeface="Proxima Nova"/>
                <a:sym typeface="Proxima Nova"/>
              </a:rPr>
              <a:t>Canasta alimenticia</a:t>
            </a:r>
            <a:endParaRPr sz="100"/>
          </a:p>
          <a:p>
            <a:pPr indent="0" lvl="0" marL="0" marR="0" rtl="0" algn="ctr">
              <a:lnSpc>
                <a:spcPct val="238636"/>
              </a:lnSpc>
              <a:spcBef>
                <a:spcPts val="0"/>
              </a:spcBef>
              <a:spcAft>
                <a:spcPts val="0"/>
              </a:spcAft>
              <a:buClr>
                <a:srgbClr val="000000"/>
              </a:buClr>
              <a:buSzPts val="4400"/>
              <a:buFont typeface="Proxima Nova"/>
              <a:buNone/>
            </a:pPr>
            <a:r>
              <a:rPr b="0" i="0" lang="en-US" sz="3100" u="none" cap="none" strike="noStrike">
                <a:solidFill>
                  <a:srgbClr val="000000"/>
                </a:solidFill>
                <a:latin typeface="Proxima Nova"/>
                <a:ea typeface="Proxima Nova"/>
                <a:cs typeface="Proxima Nova"/>
                <a:sym typeface="Proxima Nova"/>
              </a:rPr>
              <a:t>Food baskets</a:t>
            </a:r>
            <a:endParaRPr b="0" i="0" sz="100" u="none" cap="none" strike="noStrike">
              <a:solidFill>
                <a:srgbClr val="000000"/>
              </a:solidFill>
              <a:latin typeface="Times"/>
              <a:ea typeface="Times"/>
              <a:cs typeface="Times"/>
              <a:sym typeface="Times"/>
            </a:endParaRPr>
          </a:p>
        </p:txBody>
      </p:sp>
      <p:pic>
        <p:nvPicPr>
          <p:cNvPr descr="emz1ZFMHdZ8BiXpKM5CKKK2q2B0CFruTNruYp0LBlbQHYfTM91KdNXoZl_KwGqmMaYDFCOsdF_eAYDlm_9lkevQ5LYZnorFpoNQBS8ywHcE-DPsfGLSQgJjXQc-8ULTQk42Le-4pnnEV.png" id="160" name="Google Shape;160;p11"/>
          <p:cNvPicPr preferRelativeResize="0"/>
          <p:nvPr/>
        </p:nvPicPr>
        <p:blipFill rotWithShape="1">
          <a:blip r:embed="rId6">
            <a:alphaModFix/>
          </a:blip>
          <a:srcRect b="0" l="0" r="0" t="0"/>
          <a:stretch/>
        </p:blipFill>
        <p:spPr>
          <a:xfrm>
            <a:off x="7860245" y="4659553"/>
            <a:ext cx="6824276" cy="6759897"/>
          </a:xfrm>
          <a:prstGeom prst="rect">
            <a:avLst/>
          </a:prstGeom>
          <a:noFill/>
          <a:ln>
            <a:noFill/>
          </a:ln>
        </p:spPr>
      </p:pic>
      <p:sp>
        <p:nvSpPr>
          <p:cNvPr id="161" name="Google Shape;161;p11"/>
          <p:cNvSpPr txBox="1"/>
          <p:nvPr/>
        </p:nvSpPr>
        <p:spPr>
          <a:xfrm>
            <a:off x="8678280" y="11492253"/>
            <a:ext cx="5188200" cy="1718400"/>
          </a:xfrm>
          <a:prstGeom prst="rect">
            <a:avLst/>
          </a:prstGeom>
          <a:noFill/>
          <a:ln>
            <a:noFill/>
          </a:ln>
        </p:spPr>
        <p:txBody>
          <a:bodyPr anchorCtr="0" anchor="ctr" bIns="50800" lIns="50800" spcFirstLastPara="1" rIns="50800" wrap="square" tIns="50800">
            <a:spAutoFit/>
          </a:bodyPr>
          <a:lstStyle/>
          <a:p>
            <a:pPr indent="0" lvl="0" marL="0" marR="0" rtl="0" algn="ctr">
              <a:lnSpc>
                <a:spcPct val="238636"/>
              </a:lnSpc>
              <a:spcBef>
                <a:spcPts val="0"/>
              </a:spcBef>
              <a:spcAft>
                <a:spcPts val="0"/>
              </a:spcAft>
              <a:buClr>
                <a:srgbClr val="000000"/>
              </a:buClr>
              <a:buSzPts val="4400"/>
              <a:buFont typeface="Proxima Nova"/>
              <a:buNone/>
            </a:pPr>
            <a:r>
              <a:rPr b="0" i="0" lang="en-US" sz="3100" u="none" cap="none" strike="noStrike">
                <a:solidFill>
                  <a:srgbClr val="000000"/>
                </a:solidFill>
                <a:latin typeface="Proxima Nova"/>
                <a:ea typeface="Proxima Nova"/>
                <a:cs typeface="Proxima Nova"/>
                <a:sym typeface="Proxima Nova"/>
              </a:rPr>
              <a:t>Mercado de la Tierra</a:t>
            </a:r>
            <a:br>
              <a:rPr b="0" i="0" lang="en-US" sz="3100" u="none" cap="none" strike="noStrike">
                <a:solidFill>
                  <a:srgbClr val="000000"/>
                </a:solidFill>
                <a:latin typeface="Proxima Nova"/>
                <a:ea typeface="Proxima Nova"/>
                <a:cs typeface="Proxima Nova"/>
                <a:sym typeface="Proxima Nova"/>
              </a:rPr>
            </a:br>
            <a:r>
              <a:rPr b="0" i="0" lang="en-US" sz="3100" u="none" cap="none" strike="noStrike">
                <a:solidFill>
                  <a:srgbClr val="000000"/>
                </a:solidFill>
                <a:latin typeface="Proxima Nova"/>
                <a:ea typeface="Proxima Nova"/>
                <a:cs typeface="Proxima Nova"/>
                <a:sym typeface="Proxima Nova"/>
              </a:rPr>
              <a:t>Farmers market</a:t>
            </a:r>
            <a:endParaRPr b="0" i="0" sz="3100" u="none" cap="none" strike="noStrike">
              <a:solidFill>
                <a:srgbClr val="000000"/>
              </a:solidFill>
              <a:latin typeface="Times"/>
              <a:ea typeface="Times"/>
              <a:cs typeface="Times"/>
              <a:sym typeface="Times"/>
            </a:endParaRPr>
          </a:p>
        </p:txBody>
      </p:sp>
      <p:pic>
        <p:nvPicPr>
          <p:cNvPr descr="vlAKt36B3ACxB4gl-vBVessZqDIr69cT7cY1g4DN5JKEa2ehjarmnnOeQi3nlrHcaEWmo_T14gbGNhYQxBonhYGHJIrYETy3HGb5CcWBE-rZTCdlQwV4AVXpBd2e_iauVaf7VZVdc0pi.png" id="162" name="Google Shape;162;p11"/>
          <p:cNvPicPr preferRelativeResize="0"/>
          <p:nvPr/>
        </p:nvPicPr>
        <p:blipFill rotWithShape="1">
          <a:blip r:embed="rId7">
            <a:alphaModFix/>
          </a:blip>
          <a:srcRect b="0" l="0" r="0" t="0"/>
          <a:stretch/>
        </p:blipFill>
        <p:spPr>
          <a:xfrm>
            <a:off x="16178620" y="4641911"/>
            <a:ext cx="6163069" cy="6795180"/>
          </a:xfrm>
          <a:prstGeom prst="rect">
            <a:avLst/>
          </a:prstGeom>
          <a:noFill/>
          <a:ln>
            <a:noFill/>
          </a:ln>
        </p:spPr>
      </p:pic>
      <p:sp>
        <p:nvSpPr>
          <p:cNvPr id="163" name="Google Shape;163;p11"/>
          <p:cNvSpPr txBox="1"/>
          <p:nvPr/>
        </p:nvSpPr>
        <p:spPr>
          <a:xfrm>
            <a:off x="14646758" y="11492253"/>
            <a:ext cx="8820900" cy="1718400"/>
          </a:xfrm>
          <a:prstGeom prst="rect">
            <a:avLst/>
          </a:prstGeom>
          <a:noFill/>
          <a:ln>
            <a:noFill/>
          </a:ln>
        </p:spPr>
        <p:txBody>
          <a:bodyPr anchorCtr="0" anchor="ctr" bIns="50800" lIns="50800" spcFirstLastPara="1" rIns="50800" wrap="square" tIns="50800">
            <a:spAutoFit/>
          </a:bodyPr>
          <a:lstStyle/>
          <a:p>
            <a:pPr indent="0" lvl="0" marL="0" marR="0" rtl="0" algn="ctr">
              <a:lnSpc>
                <a:spcPct val="238636"/>
              </a:lnSpc>
              <a:spcBef>
                <a:spcPts val="0"/>
              </a:spcBef>
              <a:spcAft>
                <a:spcPts val="0"/>
              </a:spcAft>
              <a:buClr>
                <a:srgbClr val="000000"/>
              </a:buClr>
              <a:buSzPts val="4400"/>
              <a:buFont typeface="Proxima Nova"/>
              <a:buNone/>
            </a:pPr>
            <a:r>
              <a:rPr b="0" i="0" lang="en-US" sz="3100" u="none" cap="none" strike="noStrike">
                <a:solidFill>
                  <a:srgbClr val="000000"/>
                </a:solidFill>
                <a:latin typeface="Proxima Nova"/>
                <a:ea typeface="Proxima Nova"/>
                <a:cs typeface="Proxima Nova"/>
                <a:sym typeface="Proxima Nova"/>
              </a:rPr>
              <a:t>Talleres &amp; educación</a:t>
            </a:r>
            <a:endParaRPr sz="3100"/>
          </a:p>
          <a:p>
            <a:pPr indent="0" lvl="0" marL="0" marR="0" rtl="0" algn="ctr">
              <a:lnSpc>
                <a:spcPct val="238636"/>
              </a:lnSpc>
              <a:spcBef>
                <a:spcPts val="0"/>
              </a:spcBef>
              <a:spcAft>
                <a:spcPts val="0"/>
              </a:spcAft>
              <a:buClr>
                <a:srgbClr val="000000"/>
              </a:buClr>
              <a:buSzPts val="4400"/>
              <a:buFont typeface="Proxima Nova"/>
              <a:buNone/>
            </a:pPr>
            <a:r>
              <a:rPr b="0" i="0" lang="en-US" sz="3100" u="none" cap="none" strike="noStrike">
                <a:solidFill>
                  <a:srgbClr val="000000"/>
                </a:solidFill>
                <a:latin typeface="Proxima Nova"/>
                <a:ea typeface="Proxima Nova"/>
                <a:cs typeface="Proxima Nova"/>
                <a:sym typeface="Proxima Nova"/>
              </a:rPr>
              <a:t>Workshops &amp; educational programs</a:t>
            </a:r>
            <a:endParaRPr b="0" i="0" sz="3100" u="none" cap="none" strike="noStrike">
              <a:solidFill>
                <a:srgbClr val="000000"/>
              </a:solidFill>
              <a:latin typeface="Times"/>
              <a:ea typeface="Times"/>
              <a:cs typeface="Times"/>
              <a:sym typeface="Times"/>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12"/>
          <p:cNvSpPr txBox="1"/>
          <p:nvPr>
            <p:ph type="title"/>
          </p:nvPr>
        </p:nvSpPr>
        <p:spPr>
          <a:xfrm>
            <a:off x="523808" y="449784"/>
            <a:ext cx="7188075" cy="4410985"/>
          </a:xfrm>
          <a:prstGeom prst="rect">
            <a:avLst/>
          </a:prstGeom>
          <a:noFill/>
          <a:ln>
            <a:noFill/>
          </a:ln>
        </p:spPr>
        <p:txBody>
          <a:bodyPr anchorCtr="0" anchor="t" bIns="50800" lIns="50800" spcFirstLastPara="1" rIns="50800" wrap="square" tIns="50800">
            <a:normAutofit/>
          </a:bodyPr>
          <a:lstStyle/>
          <a:p>
            <a:pPr indent="0" lvl="0" marL="0" marR="0" rtl="0" algn="l">
              <a:lnSpc>
                <a:spcPct val="80000"/>
              </a:lnSpc>
              <a:spcBef>
                <a:spcPts val="0"/>
              </a:spcBef>
              <a:spcAft>
                <a:spcPts val="0"/>
              </a:spcAft>
              <a:buClr>
                <a:srgbClr val="00BFF3"/>
              </a:buClr>
              <a:buSzPts val="11252"/>
              <a:buFont typeface="Arial"/>
              <a:buNone/>
            </a:pPr>
            <a:r>
              <a:rPr lang="en-US" sz="11252"/>
              <a:t>ROIMATA FOOD COMMONS, CHRISTCHURCH, NZ</a:t>
            </a:r>
            <a:endParaRPr/>
          </a:p>
        </p:txBody>
      </p:sp>
      <p:pic>
        <p:nvPicPr>
          <p:cNvPr descr="3SJdesg6gUoOW7PPtcGRg2KeJIz1BdzwzHmRkYLbIzlnznSFoXnfIf4DIvELu3_LKZt5VwGVG6QHqlq6SfaGaRGfOFl71ykxP6reVoz00lslixIGxVaJpJ5E0Kq5Y1iJ_A.png" id="169" name="Google Shape;169;p12"/>
          <p:cNvPicPr preferRelativeResize="0"/>
          <p:nvPr/>
        </p:nvPicPr>
        <p:blipFill rotWithShape="1">
          <a:blip r:embed="rId3">
            <a:alphaModFix/>
          </a:blip>
          <a:srcRect b="0" l="0" r="0" t="0"/>
          <a:stretch/>
        </p:blipFill>
        <p:spPr>
          <a:xfrm>
            <a:off x="3946103" y="4561919"/>
            <a:ext cx="9639301" cy="9004301"/>
          </a:xfrm>
          <a:prstGeom prst="rect">
            <a:avLst/>
          </a:prstGeom>
          <a:noFill/>
          <a:ln>
            <a:noFill/>
          </a:ln>
        </p:spPr>
      </p:pic>
      <p:pic>
        <p:nvPicPr>
          <p:cNvPr descr="2fskuG5nd-XmcJbEoD0g5nIuNlX2N6-9CUprYtCwyRydTd2oAYBqbTVdIDG-o1Q0BBfJxD185CWt1aoTUqB-kG9Uk8JyeVv0j3XrysonXx__uhNiV4u4A-CK8jFvc4C8Sg.png" id="170" name="Google Shape;170;p12"/>
          <p:cNvPicPr preferRelativeResize="0"/>
          <p:nvPr/>
        </p:nvPicPr>
        <p:blipFill rotWithShape="1">
          <a:blip r:embed="rId4">
            <a:alphaModFix/>
          </a:blip>
          <a:srcRect b="0" l="0" r="0" t="0"/>
          <a:stretch/>
        </p:blipFill>
        <p:spPr>
          <a:xfrm>
            <a:off x="14448914" y="5545059"/>
            <a:ext cx="9969501" cy="8221718"/>
          </a:xfrm>
          <a:prstGeom prst="rect">
            <a:avLst/>
          </a:prstGeom>
          <a:noFill/>
          <a:ln>
            <a:noFill/>
          </a:ln>
        </p:spPr>
      </p:pic>
      <p:pic>
        <p:nvPicPr>
          <p:cNvPr descr="ax0VR3oH53wzQ36KcLAg7rOKn5TEDZTDpJWfBdB933Yd6P99EHy7b5q-BOv3YDiSbQRqTXqk22E3mn7qqOew2pjSodZWzZJmPXylggOnV7wJ_jE6UY9yiBnPN-s9DTgEIA.png" id="171" name="Google Shape;171;p12"/>
          <p:cNvPicPr preferRelativeResize="0"/>
          <p:nvPr/>
        </p:nvPicPr>
        <p:blipFill rotWithShape="1">
          <a:blip r:embed="rId5">
            <a:alphaModFix/>
          </a:blip>
          <a:srcRect b="0" l="0" r="0" t="0"/>
          <a:stretch/>
        </p:blipFill>
        <p:spPr>
          <a:xfrm>
            <a:off x="7974578" y="269675"/>
            <a:ext cx="6211640" cy="2384826"/>
          </a:xfrm>
          <a:prstGeom prst="rect">
            <a:avLst/>
          </a:prstGeom>
          <a:noFill/>
          <a:ln>
            <a:noFill/>
          </a:ln>
        </p:spPr>
      </p:pic>
      <p:pic>
        <p:nvPicPr>
          <p:cNvPr descr="NHG9CtndkzvKiRylPTsfH428BcchJHGabFoAQEPntTwXh9Rd2ZwIFidpRXvMGduH6KolL_IumKPEn3D0Fa7boQ8zpuiySrDoCF2FgCs4xvxLrTPsY0JlkhzfrstETxWsNA.png" id="172" name="Google Shape;172;p12"/>
          <p:cNvPicPr preferRelativeResize="0"/>
          <p:nvPr/>
        </p:nvPicPr>
        <p:blipFill rotWithShape="1">
          <a:blip r:embed="rId6">
            <a:alphaModFix/>
          </a:blip>
          <a:srcRect b="0" l="0" r="0" t="0"/>
          <a:stretch/>
        </p:blipFill>
        <p:spPr>
          <a:xfrm>
            <a:off x="14448914" y="-18074"/>
            <a:ext cx="9969501" cy="534670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13"/>
          <p:cNvSpPr txBox="1"/>
          <p:nvPr>
            <p:ph type="title"/>
          </p:nvPr>
        </p:nvSpPr>
        <p:spPr>
          <a:xfrm>
            <a:off x="470350" y="1747425"/>
            <a:ext cx="11432700" cy="3070800"/>
          </a:xfrm>
          <a:prstGeom prst="rect">
            <a:avLst/>
          </a:prstGeom>
          <a:noFill/>
          <a:ln>
            <a:noFill/>
          </a:ln>
        </p:spPr>
        <p:txBody>
          <a:bodyPr anchorCtr="0" anchor="t" bIns="50800" lIns="50800" spcFirstLastPara="1" rIns="50800" wrap="square" tIns="50800">
            <a:normAutofit/>
          </a:bodyPr>
          <a:lstStyle/>
          <a:p>
            <a:pPr indent="0" lvl="0" marL="0" rtl="0" algn="l">
              <a:lnSpc>
                <a:spcPct val="80000"/>
              </a:lnSpc>
              <a:spcBef>
                <a:spcPts val="0"/>
              </a:spcBef>
              <a:spcAft>
                <a:spcPts val="0"/>
              </a:spcAft>
              <a:buClr>
                <a:srgbClr val="00BFF3"/>
              </a:buClr>
              <a:buSzPts val="11600"/>
              <a:buFont typeface="Arial"/>
              <a:buNone/>
            </a:pPr>
            <a:r>
              <a:rPr b="0" i="0" lang="en-US" sz="11600" u="none" cap="none" strike="noStrike">
                <a:solidFill>
                  <a:srgbClr val="00BFF3"/>
                </a:solidFill>
                <a:latin typeface="Arial"/>
                <a:ea typeface="Arial"/>
                <a:cs typeface="Arial"/>
                <a:sym typeface="Arial"/>
              </a:rPr>
              <a:t>FINAL THOUGHTS…</a:t>
            </a:r>
            <a:endParaRPr/>
          </a:p>
        </p:txBody>
      </p:sp>
      <p:pic>
        <p:nvPicPr>
          <p:cNvPr descr="1*JqFgM7CLNIOVkjADyeVKPA.jpeg" id="178" name="Google Shape;178;p13"/>
          <p:cNvPicPr preferRelativeResize="0"/>
          <p:nvPr>
            <p:ph idx="2" type="pic"/>
          </p:nvPr>
        </p:nvPicPr>
        <p:blipFill rotWithShape="1">
          <a:blip r:embed="rId3">
            <a:alphaModFix/>
          </a:blip>
          <a:srcRect b="0" l="35938" r="28750" t="0"/>
          <a:stretch/>
        </p:blipFill>
        <p:spPr>
          <a:xfrm>
            <a:off x="11468100" y="0"/>
            <a:ext cx="10388600" cy="130683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14"/>
          <p:cNvSpPr txBox="1"/>
          <p:nvPr>
            <p:ph idx="1" type="body"/>
          </p:nvPr>
        </p:nvSpPr>
        <p:spPr>
          <a:xfrm>
            <a:off x="1219200" y="3286252"/>
            <a:ext cx="21945600" cy="8763001"/>
          </a:xfrm>
          <a:prstGeom prst="rect">
            <a:avLst/>
          </a:prstGeom>
          <a:noFill/>
          <a:ln>
            <a:noFill/>
          </a:ln>
        </p:spPr>
        <p:txBody>
          <a:bodyPr anchorCtr="0" anchor="t" bIns="50800" lIns="50800" spcFirstLastPara="1" rIns="50800" wrap="square" tIns="50800">
            <a:noAutofit/>
          </a:bodyPr>
          <a:lstStyle/>
          <a:p>
            <a:pPr indent="-205548" lvl="0" marL="541780" rtl="0" algn="l">
              <a:lnSpc>
                <a:spcPct val="80000"/>
              </a:lnSpc>
              <a:spcBef>
                <a:spcPts val="0"/>
              </a:spcBef>
              <a:spcAft>
                <a:spcPts val="0"/>
              </a:spcAft>
              <a:buSzPts val="3000"/>
              <a:buFont typeface="Proxima Nova"/>
              <a:buChar char="-"/>
            </a:pPr>
            <a:r>
              <a:rPr lang="en-US" sz="3000"/>
              <a:t>SOFI: State of Food Security. 2020. Food and Agriculture Organisation of the United Nations. Full report at: https://www.fao.org/3/ca9692en/online/ca9692en.html</a:t>
            </a:r>
            <a:endParaRPr sz="3000"/>
          </a:p>
          <a:p>
            <a:pPr indent="-205548" lvl="0" marL="541780" rtl="0" algn="l">
              <a:lnSpc>
                <a:spcPct val="80000"/>
              </a:lnSpc>
              <a:spcBef>
                <a:spcPts val="1800"/>
              </a:spcBef>
              <a:spcAft>
                <a:spcPts val="0"/>
              </a:spcAft>
              <a:buSzPts val="3000"/>
              <a:buFont typeface="Proxima Nova"/>
              <a:buChar char="-"/>
            </a:pPr>
            <a:r>
              <a:rPr lang="en-US" sz="3000"/>
              <a:t>Montana, Q. 2018. The Energy Yield of Global Crops 1961-2016. Theses and Dissertations. 2837. http://scholarworks.uark.edu/etd/2837</a:t>
            </a:r>
            <a:endParaRPr sz="3000"/>
          </a:p>
          <a:p>
            <a:pPr indent="-205548" lvl="0" marL="541780" rtl="0" algn="l">
              <a:lnSpc>
                <a:spcPct val="80000"/>
              </a:lnSpc>
              <a:spcBef>
                <a:spcPts val="1800"/>
              </a:spcBef>
              <a:spcAft>
                <a:spcPts val="0"/>
              </a:spcAft>
              <a:buSzPts val="3000"/>
              <a:buFont typeface="Proxima Nova"/>
              <a:buChar char="-"/>
            </a:pPr>
            <a:r>
              <a:rPr lang="en-US" sz="3000"/>
              <a:t>Ministry of health. 2019. Household Food Insecurity among Children: New Zealand Health Survey. Full report at: https://www.health.govt.nz/publication/household-food-insecurity-among-children-new-zealand-health-survey</a:t>
            </a:r>
            <a:endParaRPr sz="3000"/>
          </a:p>
          <a:p>
            <a:pPr indent="-205548" lvl="0" marL="541780" rtl="0" algn="l">
              <a:lnSpc>
                <a:spcPct val="80000"/>
              </a:lnSpc>
              <a:spcBef>
                <a:spcPts val="1800"/>
              </a:spcBef>
              <a:spcAft>
                <a:spcPts val="0"/>
              </a:spcAft>
              <a:buSzPts val="3000"/>
              <a:buFont typeface="Proxima Nova"/>
              <a:buChar char="-"/>
            </a:pPr>
            <a:r>
              <a:rPr lang="en-US" sz="3000"/>
              <a:t>Ministry for the environment. 2019. Climate Change Projections for New Zealand: Atmosphere Projections Based on Simulations from the IPCC Fifth Assessment, 2nd Edition.</a:t>
            </a:r>
            <a:endParaRPr sz="3000"/>
          </a:p>
          <a:p>
            <a:pPr indent="-205548" lvl="0" marL="541780" rtl="0" algn="l">
              <a:lnSpc>
                <a:spcPct val="80000"/>
              </a:lnSpc>
              <a:spcBef>
                <a:spcPts val="1800"/>
              </a:spcBef>
              <a:spcAft>
                <a:spcPts val="0"/>
              </a:spcAft>
              <a:buSzPts val="3000"/>
              <a:buFont typeface="Proxima Nova"/>
              <a:buChar char="-"/>
            </a:pPr>
            <a:r>
              <a:rPr lang="en-US" sz="3000"/>
              <a:t>Ministry for the environment. 2020. Our Freshwater. Full report at: https://environment.govt.nz/publications/our-freshwater-2020/</a:t>
            </a:r>
            <a:endParaRPr sz="3000"/>
          </a:p>
          <a:p>
            <a:pPr indent="-205548" lvl="0" marL="541780" rtl="0" algn="l">
              <a:lnSpc>
                <a:spcPct val="80000"/>
              </a:lnSpc>
              <a:spcBef>
                <a:spcPts val="1800"/>
              </a:spcBef>
              <a:spcAft>
                <a:spcPts val="0"/>
              </a:spcAft>
              <a:buSzPts val="3000"/>
              <a:buFont typeface="Proxima Nova"/>
              <a:buChar char="-"/>
            </a:pPr>
            <a:r>
              <a:rPr lang="en-US" sz="3000"/>
              <a:t>Ministry for the environment. 2021. Our Land. Full report at: https://environment.govt.nz/publications/our-land-2021/ou</a:t>
            </a:r>
            <a:endParaRPr sz="3000"/>
          </a:p>
          <a:p>
            <a:pPr indent="-205548" lvl="0" marL="541780" rtl="0" algn="l">
              <a:lnSpc>
                <a:spcPct val="80000"/>
              </a:lnSpc>
              <a:spcBef>
                <a:spcPts val="1800"/>
              </a:spcBef>
              <a:spcAft>
                <a:spcPts val="0"/>
              </a:spcAft>
              <a:buSzPts val="3000"/>
              <a:buFont typeface="Proxima Nova"/>
              <a:buChar char="-"/>
            </a:pPr>
            <a:r>
              <a:rPr lang="en-US" sz="3000"/>
              <a:t>Our world in data. 2019. Food production is responsible for one-quarter of the world’s greenhouse gas emissions. Retrieved from: </a:t>
            </a:r>
            <a:r>
              <a:rPr lang="en-US" sz="3000" u="sng">
                <a:solidFill>
                  <a:schemeClr val="hlink"/>
                </a:solidFill>
                <a:hlinkClick r:id="rId3"/>
              </a:rPr>
              <a:t>https://ourworldindata.org/food-ghg-emissions</a:t>
            </a:r>
            <a:endParaRPr sz="3000"/>
          </a:p>
          <a:p>
            <a:pPr indent="-205548" lvl="0" marL="541780" rtl="0" algn="l">
              <a:lnSpc>
                <a:spcPct val="80000"/>
              </a:lnSpc>
              <a:spcBef>
                <a:spcPts val="1800"/>
              </a:spcBef>
              <a:spcAft>
                <a:spcPts val="0"/>
              </a:spcAft>
              <a:buSzPts val="3000"/>
              <a:buFont typeface="Proxima Nova"/>
              <a:buChar char="-"/>
            </a:pPr>
            <a:r>
              <a:rPr lang="en-US" sz="3000"/>
              <a:t>MINAGRI (2019). Chilean agriculture overview. Office of Agricultural Studies and Policies (ODEPA). https://www.odepa.gob.cl/wp-content/uploads/2019/09/panorama2019Final.pdf</a:t>
            </a:r>
            <a:endParaRPr sz="3000"/>
          </a:p>
          <a:p>
            <a:pPr indent="-205548" lvl="0" marL="541781" rtl="0" algn="l">
              <a:lnSpc>
                <a:spcPct val="80000"/>
              </a:lnSpc>
              <a:spcBef>
                <a:spcPts val="1800"/>
              </a:spcBef>
              <a:spcAft>
                <a:spcPts val="0"/>
              </a:spcAft>
              <a:buSzPts val="3000"/>
              <a:buFont typeface="Proxima Nova"/>
              <a:buChar char="-"/>
            </a:pPr>
            <a:r>
              <a:rPr lang="en-US" sz="3000"/>
              <a:t>Ministerio del Medio Ambiente, 2019. Sexto Informe Nacional de Biodiversidad de Chile ante el Convenio sobre la Biodiversidad Biológica (CDB). Chile, 220 pp. https://mma.gob.cl/wp-content/uploads/2020/01/6NR_FINAL_ALTA-web.pdf </a:t>
            </a:r>
            <a:endParaRPr sz="3000"/>
          </a:p>
        </p:txBody>
      </p:sp>
      <p:sp>
        <p:nvSpPr>
          <p:cNvPr id="184" name="Google Shape;184;p14"/>
          <p:cNvSpPr txBox="1"/>
          <p:nvPr>
            <p:ph type="title"/>
          </p:nvPr>
        </p:nvSpPr>
        <p:spPr>
          <a:xfrm>
            <a:off x="1219200" y="1219200"/>
            <a:ext cx="21945600" cy="2298700"/>
          </a:xfrm>
          <a:prstGeom prst="rect">
            <a:avLst/>
          </a:prstGeom>
          <a:noFill/>
          <a:ln>
            <a:noFill/>
          </a:ln>
        </p:spPr>
        <p:txBody>
          <a:bodyPr anchorCtr="0" anchor="t" bIns="50800" lIns="50800" spcFirstLastPara="1" rIns="50800" wrap="square" tIns="50800">
            <a:normAutofit/>
          </a:bodyPr>
          <a:lstStyle/>
          <a:p>
            <a:pPr indent="0" lvl="0" marL="0" rtl="0" algn="l">
              <a:lnSpc>
                <a:spcPct val="80000"/>
              </a:lnSpc>
              <a:spcBef>
                <a:spcPts val="0"/>
              </a:spcBef>
              <a:spcAft>
                <a:spcPts val="0"/>
              </a:spcAft>
              <a:buClr>
                <a:srgbClr val="00BFF3"/>
              </a:buClr>
              <a:buSzPts val="11600"/>
              <a:buFont typeface="Arial"/>
              <a:buNone/>
            </a:pPr>
            <a:r>
              <a:rPr b="0" i="0" lang="en-US" sz="11600" u="none" cap="none" strike="noStrike">
                <a:solidFill>
                  <a:srgbClr val="00BFF3"/>
                </a:solidFill>
                <a:latin typeface="Arial"/>
                <a:ea typeface="Arial"/>
                <a:cs typeface="Arial"/>
                <a:sym typeface="Arial"/>
              </a:rPr>
              <a:t>REFERENCES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pic>
        <p:nvPicPr>
          <p:cNvPr descr="WOC Symposium background (Chiwi).png" id="82" name="Google Shape;82;p2"/>
          <p:cNvPicPr preferRelativeResize="0"/>
          <p:nvPr/>
        </p:nvPicPr>
        <p:blipFill rotWithShape="1">
          <a:blip r:embed="rId3">
            <a:alphaModFix/>
          </a:blip>
          <a:srcRect b="0" l="0" r="0" t="0"/>
          <a:stretch/>
        </p:blipFill>
        <p:spPr>
          <a:xfrm>
            <a:off x="-11" y="-7"/>
            <a:ext cx="24384003" cy="13716002"/>
          </a:xfrm>
          <a:prstGeom prst="rect">
            <a:avLst/>
          </a:prstGeom>
          <a:noFill/>
          <a:ln>
            <a:noFill/>
          </a:ln>
        </p:spPr>
      </p:pic>
      <p:sp>
        <p:nvSpPr>
          <p:cNvPr id="83" name="Google Shape;83;p2"/>
          <p:cNvSpPr txBox="1"/>
          <p:nvPr/>
        </p:nvSpPr>
        <p:spPr>
          <a:xfrm>
            <a:off x="13080449" y="8562075"/>
            <a:ext cx="10164900" cy="2285400"/>
          </a:xfrm>
          <a:prstGeom prst="rect">
            <a:avLst/>
          </a:prstGeom>
          <a:noFill/>
          <a:ln>
            <a:noFill/>
          </a:ln>
        </p:spPr>
        <p:txBody>
          <a:bodyPr anchorCtr="0" anchor="ctr" bIns="50800" lIns="50800" spcFirstLastPara="1" rIns="50800" wrap="square" tIns="50800">
            <a:spAutoFit/>
          </a:bodyPr>
          <a:lstStyle/>
          <a:p>
            <a:pPr indent="0" lvl="0" marL="0" marR="0" rtl="0" algn="l">
              <a:lnSpc>
                <a:spcPct val="120000"/>
              </a:lnSpc>
              <a:spcBef>
                <a:spcPts val="0"/>
              </a:spcBef>
              <a:spcAft>
                <a:spcPts val="0"/>
              </a:spcAft>
              <a:buClr>
                <a:srgbClr val="00A2D5"/>
              </a:buClr>
              <a:buSzPts val="3600"/>
              <a:buFont typeface="Proxima Nova Extrabold"/>
              <a:buNone/>
            </a:pPr>
            <a:r>
              <a:rPr b="0" i="0" lang="en-US" sz="3600" u="none" cap="none" strike="noStrike">
                <a:solidFill>
                  <a:srgbClr val="00A2D5"/>
                </a:solidFill>
                <a:latin typeface="Proxima Nova Extrabold"/>
                <a:ea typeface="Proxima Nova Extrabold"/>
                <a:cs typeface="Proxima Nova Extrabold"/>
                <a:sym typeface="Proxima Nova Extrabold"/>
              </a:rPr>
              <a:t>DIAN MUÑOZ (CHRISTCHURCH)</a:t>
            </a:r>
            <a:endParaRPr/>
          </a:p>
          <a:p>
            <a:pPr indent="0" lvl="0" marL="0" marR="0" rtl="0" algn="l">
              <a:lnSpc>
                <a:spcPct val="120000"/>
              </a:lnSpc>
              <a:spcBef>
                <a:spcPts val="0"/>
              </a:spcBef>
              <a:spcAft>
                <a:spcPts val="0"/>
              </a:spcAft>
              <a:buClr>
                <a:srgbClr val="00A2D5"/>
              </a:buClr>
              <a:buSzPts val="2900"/>
              <a:buFont typeface="Proxima Nova Extrabold"/>
              <a:buNone/>
            </a:pPr>
            <a:r>
              <a:rPr b="0" i="0" lang="en-US" sz="2900" u="none" cap="none" strike="noStrike">
                <a:solidFill>
                  <a:srgbClr val="00A2D5"/>
                </a:solidFill>
                <a:latin typeface="Proxima Nova Extrabold"/>
                <a:ea typeface="Proxima Nova Extrabold"/>
                <a:cs typeface="Proxima Nova Extrabold"/>
                <a:sym typeface="Proxima Nova Extrabold"/>
              </a:rPr>
              <a:t>Bachelor in Science </a:t>
            </a:r>
            <a:r>
              <a:rPr lang="en-US" sz="2900">
                <a:solidFill>
                  <a:srgbClr val="00A2D5"/>
                </a:solidFill>
                <a:latin typeface="Proxima Nova Extrabold"/>
                <a:ea typeface="Proxima Nova Extrabold"/>
                <a:cs typeface="Proxima Nova Extrabold"/>
                <a:sym typeface="Proxima Nova Extrabold"/>
              </a:rPr>
              <a:t>with honours </a:t>
            </a:r>
            <a:r>
              <a:rPr b="0" i="0" lang="en-US" sz="2900" u="none" cap="none" strike="noStrike">
                <a:solidFill>
                  <a:srgbClr val="00A2D5"/>
                </a:solidFill>
                <a:latin typeface="Proxima Nova Extrabold"/>
                <a:ea typeface="Proxima Nova Extrabold"/>
                <a:cs typeface="Proxima Nova Extrabold"/>
                <a:sym typeface="Proxima Nova Extrabold"/>
              </a:rPr>
              <a:t>(</a:t>
            </a:r>
            <a:r>
              <a:rPr lang="en-US" sz="2900">
                <a:solidFill>
                  <a:srgbClr val="00A2D5"/>
                </a:solidFill>
                <a:latin typeface="Proxima Nova Extrabold"/>
                <a:ea typeface="Proxima Nova Extrabold"/>
                <a:cs typeface="Proxima Nova Extrabold"/>
                <a:sym typeface="Proxima Nova Extrabold"/>
              </a:rPr>
              <a:t>Bioc</a:t>
            </a:r>
            <a:r>
              <a:rPr b="0" i="0" lang="en-US" sz="2900" u="none" cap="none" strike="noStrike">
                <a:solidFill>
                  <a:srgbClr val="00A2D5"/>
                </a:solidFill>
                <a:latin typeface="Proxima Nova Extrabold"/>
                <a:ea typeface="Proxima Nova Extrabold"/>
                <a:cs typeface="Proxima Nova Extrabold"/>
                <a:sym typeface="Proxima Nova Extrabold"/>
              </a:rPr>
              <a:t>hemistry)</a:t>
            </a:r>
            <a:endParaRPr b="0" i="0" sz="2200" u="none" cap="none" strike="noStrike">
              <a:solidFill>
                <a:srgbClr val="000000"/>
              </a:solidFill>
              <a:latin typeface="Proxima Nova"/>
              <a:ea typeface="Proxima Nova"/>
              <a:cs typeface="Proxima Nova"/>
              <a:sym typeface="Proxima Nova"/>
            </a:endParaRPr>
          </a:p>
          <a:p>
            <a:pPr indent="0" lvl="0" marL="0" marR="0" rtl="0" algn="l">
              <a:lnSpc>
                <a:spcPct val="120000"/>
              </a:lnSpc>
              <a:spcBef>
                <a:spcPts val="0"/>
              </a:spcBef>
              <a:spcAft>
                <a:spcPts val="0"/>
              </a:spcAft>
              <a:buClr>
                <a:srgbClr val="00A2D5"/>
              </a:buClr>
              <a:buSzPts val="2900"/>
              <a:buFont typeface="Proxima Nova Extrabold"/>
              <a:buNone/>
            </a:pPr>
            <a:r>
              <a:rPr b="0" i="0" lang="en-US" sz="2900" u="none" cap="none" strike="noStrike">
                <a:solidFill>
                  <a:srgbClr val="00A2D5"/>
                </a:solidFill>
                <a:latin typeface="Proxima Nova Extrabold"/>
                <a:ea typeface="Proxima Nova Extrabold"/>
                <a:cs typeface="Proxima Nova Extrabold"/>
                <a:sym typeface="Proxima Nova Extrabold"/>
              </a:rPr>
              <a:t>University of Canterbury</a:t>
            </a:r>
            <a:endParaRPr b="0" i="0" sz="2200" u="none" cap="none" strike="noStrike">
              <a:solidFill>
                <a:srgbClr val="000000"/>
              </a:solidFill>
              <a:latin typeface="Proxima Nova"/>
              <a:ea typeface="Proxima Nova"/>
              <a:cs typeface="Proxima Nova"/>
              <a:sym typeface="Proxima Nova"/>
            </a:endParaRPr>
          </a:p>
          <a:p>
            <a:pPr indent="0" lvl="0" marL="0" marR="0" rtl="0" algn="l">
              <a:lnSpc>
                <a:spcPct val="120000"/>
              </a:lnSpc>
              <a:spcBef>
                <a:spcPts val="0"/>
              </a:spcBef>
              <a:spcAft>
                <a:spcPts val="0"/>
              </a:spcAft>
              <a:buClr>
                <a:srgbClr val="00A2D5"/>
              </a:buClr>
              <a:buSzPts val="2900"/>
              <a:buFont typeface="Proxima Nova Extrabold"/>
              <a:buNone/>
            </a:pPr>
            <a:r>
              <a:rPr b="0" i="0" lang="en-US" sz="2900" u="none" cap="none" strike="noStrike">
                <a:solidFill>
                  <a:srgbClr val="00A2D5"/>
                </a:solidFill>
                <a:latin typeface="Proxima Nova Extrabold"/>
                <a:ea typeface="Proxima Nova Extrabold"/>
                <a:cs typeface="Proxima Nova Extrabold"/>
                <a:sym typeface="Proxima Nova Extrabold"/>
              </a:rPr>
              <a:t>Chilean</a:t>
            </a:r>
            <a:endParaRPr/>
          </a:p>
        </p:txBody>
      </p:sp>
      <p:sp>
        <p:nvSpPr>
          <p:cNvPr id="84" name="Google Shape;84;p2"/>
          <p:cNvSpPr txBox="1"/>
          <p:nvPr/>
        </p:nvSpPr>
        <p:spPr>
          <a:xfrm>
            <a:off x="13080452" y="3949162"/>
            <a:ext cx="9333666" cy="2748281"/>
          </a:xfrm>
          <a:prstGeom prst="rect">
            <a:avLst/>
          </a:prstGeom>
          <a:noFill/>
          <a:ln>
            <a:noFill/>
          </a:ln>
        </p:spPr>
        <p:txBody>
          <a:bodyPr anchorCtr="0" anchor="ctr" bIns="50800" lIns="50800" spcFirstLastPara="1" rIns="50800" wrap="square" tIns="50800">
            <a:spAutoFit/>
          </a:bodyPr>
          <a:lstStyle/>
          <a:p>
            <a:pPr indent="0" lvl="0" marL="0" marR="0" rtl="0" algn="l">
              <a:lnSpc>
                <a:spcPct val="120000"/>
              </a:lnSpc>
              <a:spcBef>
                <a:spcPts val="0"/>
              </a:spcBef>
              <a:spcAft>
                <a:spcPts val="0"/>
              </a:spcAft>
              <a:buClr>
                <a:srgbClr val="00A2D5"/>
              </a:buClr>
              <a:buSzPts val="3600"/>
              <a:buFont typeface="Proxima Nova Extrabold"/>
              <a:buNone/>
            </a:pPr>
            <a:r>
              <a:rPr b="0" i="0" lang="en-US" sz="3600" u="none" cap="none" strike="noStrike">
                <a:solidFill>
                  <a:srgbClr val="00A2D5"/>
                </a:solidFill>
                <a:latin typeface="Proxima Nova Extrabold"/>
                <a:ea typeface="Proxima Nova Extrabold"/>
                <a:cs typeface="Proxima Nova Extrabold"/>
                <a:sym typeface="Proxima Nova Extrabold"/>
              </a:rPr>
              <a:t>GONZALO CÉSAR CONTRERAS (CHILOÉ)</a:t>
            </a:r>
            <a:endParaRPr/>
          </a:p>
          <a:p>
            <a:pPr indent="0" lvl="0" marL="0" marR="0" rtl="0" algn="l">
              <a:lnSpc>
                <a:spcPct val="120000"/>
              </a:lnSpc>
              <a:spcBef>
                <a:spcPts val="0"/>
              </a:spcBef>
              <a:spcAft>
                <a:spcPts val="0"/>
              </a:spcAft>
              <a:buClr>
                <a:srgbClr val="00A2D5"/>
              </a:buClr>
              <a:buSzPts val="2900"/>
              <a:buFont typeface="Proxima Nova Extrabold"/>
              <a:buNone/>
            </a:pPr>
            <a:r>
              <a:rPr b="0" i="0" lang="en-US" sz="2900" u="none" cap="none" strike="noStrike">
                <a:solidFill>
                  <a:srgbClr val="00A2D5"/>
                </a:solidFill>
                <a:latin typeface="Proxima Nova Extrabold"/>
                <a:ea typeface="Proxima Nova Extrabold"/>
                <a:cs typeface="Proxima Nova Extrabold"/>
                <a:sym typeface="Proxima Nova Extrabold"/>
              </a:rPr>
              <a:t>Bachelor in Environmental Engineering</a:t>
            </a:r>
            <a:endParaRPr b="0" i="0" sz="2200" u="none" cap="none" strike="noStrike">
              <a:solidFill>
                <a:srgbClr val="000000"/>
              </a:solidFill>
              <a:latin typeface="Proxima Nova"/>
              <a:ea typeface="Proxima Nova"/>
              <a:cs typeface="Proxima Nova"/>
              <a:sym typeface="Proxima Nova"/>
            </a:endParaRPr>
          </a:p>
          <a:p>
            <a:pPr indent="0" lvl="0" marL="0" marR="0" rtl="0" algn="l">
              <a:lnSpc>
                <a:spcPct val="120000"/>
              </a:lnSpc>
              <a:spcBef>
                <a:spcPts val="0"/>
              </a:spcBef>
              <a:spcAft>
                <a:spcPts val="0"/>
              </a:spcAft>
              <a:buClr>
                <a:srgbClr val="00A2D5"/>
              </a:buClr>
              <a:buSzPts val="2900"/>
              <a:buFont typeface="Proxima Nova Extrabold"/>
              <a:buNone/>
            </a:pPr>
            <a:r>
              <a:rPr b="0" i="0" lang="en-US" sz="2900" u="none" cap="none" strike="noStrike">
                <a:solidFill>
                  <a:srgbClr val="00A2D5"/>
                </a:solidFill>
                <a:latin typeface="Proxima Nova Extrabold"/>
                <a:ea typeface="Proxima Nova Extrabold"/>
                <a:cs typeface="Proxima Nova Extrabold"/>
                <a:sym typeface="Proxima Nova Extrabold"/>
              </a:rPr>
              <a:t>University of Concepción</a:t>
            </a:r>
            <a:endParaRPr b="0" i="0" sz="2200" u="none" cap="none" strike="noStrike">
              <a:solidFill>
                <a:srgbClr val="000000"/>
              </a:solidFill>
              <a:latin typeface="Proxima Nova"/>
              <a:ea typeface="Proxima Nova"/>
              <a:cs typeface="Proxima Nova"/>
              <a:sym typeface="Proxima Nova"/>
            </a:endParaRPr>
          </a:p>
          <a:p>
            <a:pPr indent="0" lvl="0" marL="0" marR="0" rtl="0" algn="l">
              <a:lnSpc>
                <a:spcPct val="120000"/>
              </a:lnSpc>
              <a:spcBef>
                <a:spcPts val="0"/>
              </a:spcBef>
              <a:spcAft>
                <a:spcPts val="0"/>
              </a:spcAft>
              <a:buClr>
                <a:srgbClr val="00A2D5"/>
              </a:buClr>
              <a:buSzPts val="2900"/>
              <a:buFont typeface="Proxima Nova Extrabold"/>
              <a:buNone/>
            </a:pPr>
            <a:r>
              <a:rPr b="0" i="0" lang="en-US" sz="2900" u="none" cap="none" strike="noStrike">
                <a:solidFill>
                  <a:srgbClr val="00A2D5"/>
                </a:solidFill>
                <a:latin typeface="Proxima Nova Extrabold"/>
                <a:ea typeface="Proxima Nova Extrabold"/>
                <a:cs typeface="Proxima Nova Extrabold"/>
                <a:sym typeface="Proxima Nova Extrabold"/>
              </a:rPr>
              <a:t>Chilean</a:t>
            </a:r>
            <a:br>
              <a:rPr b="0" i="0" lang="en-US" sz="1200" u="none" cap="none" strike="noStrike">
                <a:solidFill>
                  <a:srgbClr val="00A2D5"/>
                </a:solidFill>
                <a:latin typeface="Proxima Nova Extrabold"/>
                <a:ea typeface="Proxima Nova Extrabold"/>
                <a:cs typeface="Proxima Nova Extrabold"/>
                <a:sym typeface="Proxima Nova Extrabold"/>
              </a:rPr>
            </a:br>
            <a:endParaRPr b="0" i="0" sz="1200" u="none" cap="none" strike="noStrike">
              <a:solidFill>
                <a:srgbClr val="000000"/>
              </a:solidFill>
              <a:latin typeface="Proxima Nova"/>
              <a:ea typeface="Proxima Nova"/>
              <a:cs typeface="Proxima Nova"/>
              <a:sym typeface="Proxima Nova"/>
            </a:endParaRPr>
          </a:p>
        </p:txBody>
      </p:sp>
      <p:pic>
        <p:nvPicPr>
          <p:cNvPr descr="7DM_psX66jGBkeqdX65Q6uCvLcQ9iOgViLCslTt6fAwnohIPuR0OSevuXAmo8hJHs33sGVocVTHT6TsJpE2ABMNgsTCrkAddvCCis12cMc8dCjkWWS5oRD7U9OQBAn0UOg.png" id="85" name="Google Shape;85;p2"/>
          <p:cNvPicPr preferRelativeResize="0"/>
          <p:nvPr/>
        </p:nvPicPr>
        <p:blipFill rotWithShape="1">
          <a:blip r:embed="rId4">
            <a:alphaModFix/>
          </a:blip>
          <a:srcRect b="10146" l="15845" r="15846" t="0"/>
          <a:stretch/>
        </p:blipFill>
        <p:spPr>
          <a:xfrm>
            <a:off x="7180557" y="2214005"/>
            <a:ext cx="5486374" cy="4809387"/>
          </a:xfrm>
          <a:prstGeom prst="rect">
            <a:avLst/>
          </a:prstGeom>
          <a:noFill/>
          <a:ln>
            <a:noFill/>
          </a:ln>
        </p:spPr>
      </p:pic>
      <p:pic>
        <p:nvPicPr>
          <p:cNvPr id="86" name="Google Shape;86;p2"/>
          <p:cNvPicPr preferRelativeResize="0"/>
          <p:nvPr/>
        </p:nvPicPr>
        <p:blipFill rotWithShape="1">
          <a:blip r:embed="rId5">
            <a:alphaModFix/>
          </a:blip>
          <a:srcRect b="32022" l="0" r="0" t="4226"/>
          <a:stretch/>
        </p:blipFill>
        <p:spPr>
          <a:xfrm>
            <a:off x="7180550" y="7624012"/>
            <a:ext cx="5693125" cy="490393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pic>
        <p:nvPicPr>
          <p:cNvPr descr="WOC Symposium background (NZ).png" id="91" name="Google Shape;91;p3"/>
          <p:cNvPicPr preferRelativeResize="0"/>
          <p:nvPr/>
        </p:nvPicPr>
        <p:blipFill rotWithShape="1">
          <a:blip r:embed="rId3">
            <a:alphaModFix/>
          </a:blip>
          <a:srcRect b="0" l="0" r="0" t="0"/>
          <a:stretch/>
        </p:blipFill>
        <p:spPr>
          <a:xfrm>
            <a:off x="-1" y="0"/>
            <a:ext cx="24384002" cy="13716001"/>
          </a:xfrm>
          <a:prstGeom prst="rect">
            <a:avLst/>
          </a:prstGeom>
          <a:noFill/>
          <a:ln>
            <a:noFill/>
          </a:ln>
        </p:spPr>
      </p:pic>
      <p:sp>
        <p:nvSpPr>
          <p:cNvPr id="92" name="Google Shape;92;p3"/>
          <p:cNvSpPr txBox="1"/>
          <p:nvPr/>
        </p:nvSpPr>
        <p:spPr>
          <a:xfrm>
            <a:off x="12785161" y="8190385"/>
            <a:ext cx="8485839" cy="2268222"/>
          </a:xfrm>
          <a:prstGeom prst="rect">
            <a:avLst/>
          </a:prstGeom>
          <a:noFill/>
          <a:ln>
            <a:noFill/>
          </a:ln>
        </p:spPr>
        <p:txBody>
          <a:bodyPr anchorCtr="0" anchor="ctr" bIns="50800" lIns="50800" spcFirstLastPara="1" rIns="50800" wrap="square" tIns="50800">
            <a:spAutoFit/>
          </a:bodyPr>
          <a:lstStyle/>
          <a:p>
            <a:pPr indent="0" lvl="0" marL="0" marR="0" rtl="0" algn="l">
              <a:lnSpc>
                <a:spcPct val="120000"/>
              </a:lnSpc>
              <a:spcBef>
                <a:spcPts val="0"/>
              </a:spcBef>
              <a:spcAft>
                <a:spcPts val="0"/>
              </a:spcAft>
              <a:buClr>
                <a:srgbClr val="00A2D5"/>
              </a:buClr>
              <a:buSzPts val="3600"/>
              <a:buFont typeface="Proxima Nova Extrabold"/>
              <a:buNone/>
            </a:pPr>
            <a:r>
              <a:rPr b="0" i="0" lang="en-US" sz="3600" u="none" cap="none" strike="noStrike">
                <a:solidFill>
                  <a:srgbClr val="00A2D5"/>
                </a:solidFill>
                <a:latin typeface="Proxima Nova Extrabold"/>
                <a:ea typeface="Proxima Nova Extrabold"/>
                <a:cs typeface="Proxima Nova Extrabold"/>
                <a:sym typeface="Proxima Nova Extrabold"/>
              </a:rPr>
              <a:t>OLIVIA MARÍA ADAMSON (HAMILTON)</a:t>
            </a:r>
            <a:endParaRPr/>
          </a:p>
          <a:p>
            <a:pPr indent="0" lvl="0" marL="0" marR="0" rtl="0" algn="l">
              <a:lnSpc>
                <a:spcPct val="120000"/>
              </a:lnSpc>
              <a:spcBef>
                <a:spcPts val="0"/>
              </a:spcBef>
              <a:spcAft>
                <a:spcPts val="0"/>
              </a:spcAft>
              <a:buClr>
                <a:srgbClr val="00A2D5"/>
              </a:buClr>
              <a:buSzPts val="2900"/>
              <a:buFont typeface="Proxima Nova Extrabold"/>
              <a:buNone/>
            </a:pPr>
            <a:r>
              <a:rPr b="0" i="0" lang="en-US" sz="2900" u="none" cap="none" strike="noStrike">
                <a:solidFill>
                  <a:srgbClr val="00A2D5"/>
                </a:solidFill>
                <a:latin typeface="Proxima Nova Extrabold"/>
                <a:ea typeface="Proxima Nova Extrabold"/>
                <a:cs typeface="Proxima Nova Extrabold"/>
                <a:sym typeface="Proxima Nova Extrabold"/>
              </a:rPr>
              <a:t>Masters of Environmental Science (Research)</a:t>
            </a:r>
            <a:br>
              <a:rPr b="0" i="0" lang="en-US" sz="2900" u="none" cap="none" strike="noStrike">
                <a:solidFill>
                  <a:srgbClr val="00A2D5"/>
                </a:solidFill>
                <a:latin typeface="Proxima Nova Extrabold"/>
                <a:ea typeface="Proxima Nova Extrabold"/>
                <a:cs typeface="Proxima Nova Extrabold"/>
                <a:sym typeface="Proxima Nova Extrabold"/>
              </a:rPr>
            </a:br>
            <a:r>
              <a:rPr b="0" i="0" lang="en-US" sz="2900" u="none" cap="none" strike="noStrike">
                <a:solidFill>
                  <a:srgbClr val="00A2D5"/>
                </a:solidFill>
                <a:latin typeface="Proxima Nova Extrabold"/>
                <a:ea typeface="Proxima Nova Extrabold"/>
                <a:cs typeface="Proxima Nova Extrabold"/>
                <a:sym typeface="Proxima Nova Extrabold"/>
              </a:rPr>
              <a:t>University of Waikato</a:t>
            </a:r>
            <a:endParaRPr b="0" i="0" sz="2200" u="none" cap="none" strike="noStrike">
              <a:solidFill>
                <a:srgbClr val="000000"/>
              </a:solidFill>
              <a:latin typeface="Proxima Nova"/>
              <a:ea typeface="Proxima Nova"/>
              <a:cs typeface="Proxima Nova"/>
              <a:sym typeface="Proxima Nova"/>
            </a:endParaRPr>
          </a:p>
          <a:p>
            <a:pPr indent="0" lvl="0" marL="0" marR="0" rtl="0" algn="l">
              <a:lnSpc>
                <a:spcPct val="120000"/>
              </a:lnSpc>
              <a:spcBef>
                <a:spcPts val="0"/>
              </a:spcBef>
              <a:spcAft>
                <a:spcPts val="0"/>
              </a:spcAft>
              <a:buClr>
                <a:srgbClr val="00A2D5"/>
              </a:buClr>
              <a:buSzPts val="2900"/>
              <a:buFont typeface="Proxima Nova Extrabold"/>
              <a:buNone/>
            </a:pPr>
            <a:r>
              <a:rPr b="0" i="0" lang="en-US" sz="2900" u="none" cap="none" strike="noStrike">
                <a:solidFill>
                  <a:srgbClr val="00A2D5"/>
                </a:solidFill>
                <a:latin typeface="Proxima Nova Extrabold"/>
                <a:ea typeface="Proxima Nova Extrabold"/>
                <a:cs typeface="Proxima Nova Extrabold"/>
                <a:sym typeface="Proxima Nova Extrabold"/>
              </a:rPr>
              <a:t>New Zealander / Argentinean</a:t>
            </a:r>
            <a:endParaRPr/>
          </a:p>
        </p:txBody>
      </p:sp>
      <p:sp>
        <p:nvSpPr>
          <p:cNvPr id="93" name="Google Shape;93;p3"/>
          <p:cNvSpPr txBox="1"/>
          <p:nvPr/>
        </p:nvSpPr>
        <p:spPr>
          <a:xfrm>
            <a:off x="13080452" y="2334371"/>
            <a:ext cx="7895257" cy="2748281"/>
          </a:xfrm>
          <a:prstGeom prst="rect">
            <a:avLst/>
          </a:prstGeom>
          <a:noFill/>
          <a:ln>
            <a:noFill/>
          </a:ln>
        </p:spPr>
        <p:txBody>
          <a:bodyPr anchorCtr="0" anchor="ctr" bIns="50800" lIns="50800" spcFirstLastPara="1" rIns="50800" wrap="square" tIns="50800">
            <a:spAutoFit/>
          </a:bodyPr>
          <a:lstStyle/>
          <a:p>
            <a:pPr indent="0" lvl="0" marL="0" marR="0" rtl="0" algn="l">
              <a:lnSpc>
                <a:spcPct val="120000"/>
              </a:lnSpc>
              <a:spcBef>
                <a:spcPts val="0"/>
              </a:spcBef>
              <a:spcAft>
                <a:spcPts val="0"/>
              </a:spcAft>
              <a:buClr>
                <a:srgbClr val="00A2D5"/>
              </a:buClr>
              <a:buSzPts val="3600"/>
              <a:buFont typeface="Proxima Nova Extrabold"/>
              <a:buNone/>
            </a:pPr>
            <a:r>
              <a:rPr b="0" i="0" lang="en-US" sz="3600" u="none" cap="none" strike="noStrike">
                <a:solidFill>
                  <a:srgbClr val="00A2D5"/>
                </a:solidFill>
                <a:latin typeface="Proxima Nova Extrabold"/>
                <a:ea typeface="Proxima Nova Extrabold"/>
                <a:cs typeface="Proxima Nova Extrabold"/>
                <a:sym typeface="Proxima Nova Extrabold"/>
              </a:rPr>
              <a:t>SUMMER WRIGHT (AUCKLAND)</a:t>
            </a:r>
            <a:endParaRPr/>
          </a:p>
          <a:p>
            <a:pPr indent="0" lvl="0" marL="0" marR="0" rtl="0" algn="l">
              <a:lnSpc>
                <a:spcPct val="120000"/>
              </a:lnSpc>
              <a:spcBef>
                <a:spcPts val="0"/>
              </a:spcBef>
              <a:spcAft>
                <a:spcPts val="0"/>
              </a:spcAft>
              <a:buClr>
                <a:srgbClr val="00A2D5"/>
              </a:buClr>
              <a:buSzPts val="2900"/>
              <a:buFont typeface="Proxima Nova Extrabold"/>
              <a:buNone/>
            </a:pPr>
            <a:r>
              <a:rPr b="0" i="0" lang="en-US" sz="2900" u="none" cap="none" strike="noStrike">
                <a:solidFill>
                  <a:srgbClr val="00A2D5"/>
                </a:solidFill>
                <a:latin typeface="Proxima Nova Extrabold"/>
                <a:ea typeface="Proxima Nova Extrabold"/>
                <a:cs typeface="Proxima Nova Extrabold"/>
                <a:sym typeface="Proxima Nova Extrabold"/>
              </a:rPr>
              <a:t>PhD in Food Technology (in progress) </a:t>
            </a:r>
            <a:endParaRPr b="0" i="0" sz="2200" u="none" cap="none" strike="noStrike">
              <a:solidFill>
                <a:srgbClr val="000000"/>
              </a:solidFill>
              <a:latin typeface="Proxima Nova"/>
              <a:ea typeface="Proxima Nova"/>
              <a:cs typeface="Proxima Nova"/>
              <a:sym typeface="Proxima Nova"/>
            </a:endParaRPr>
          </a:p>
          <a:p>
            <a:pPr indent="0" lvl="0" marL="0" marR="0" rtl="0" algn="l">
              <a:lnSpc>
                <a:spcPct val="120000"/>
              </a:lnSpc>
              <a:spcBef>
                <a:spcPts val="0"/>
              </a:spcBef>
              <a:spcAft>
                <a:spcPts val="0"/>
              </a:spcAft>
              <a:buClr>
                <a:srgbClr val="00A2D5"/>
              </a:buClr>
              <a:buSzPts val="2900"/>
              <a:buFont typeface="Proxima Nova Extrabold"/>
              <a:buNone/>
            </a:pPr>
            <a:r>
              <a:rPr b="0" i="0" lang="en-US" sz="2900" u="none" cap="none" strike="noStrike">
                <a:solidFill>
                  <a:srgbClr val="00A2D5"/>
                </a:solidFill>
                <a:latin typeface="Proxima Nova Extrabold"/>
                <a:ea typeface="Proxima Nova Extrabold"/>
                <a:cs typeface="Proxima Nova Extrabold"/>
                <a:sym typeface="Proxima Nova Extrabold"/>
              </a:rPr>
              <a:t>Massey University</a:t>
            </a:r>
            <a:endParaRPr b="0" i="0" sz="2200" u="none" cap="none" strike="noStrike">
              <a:solidFill>
                <a:srgbClr val="000000"/>
              </a:solidFill>
              <a:latin typeface="Proxima Nova"/>
              <a:ea typeface="Proxima Nova"/>
              <a:cs typeface="Proxima Nova"/>
              <a:sym typeface="Proxima Nova"/>
            </a:endParaRPr>
          </a:p>
          <a:p>
            <a:pPr indent="0" lvl="0" marL="0" marR="0" rtl="0" algn="l">
              <a:lnSpc>
                <a:spcPct val="120000"/>
              </a:lnSpc>
              <a:spcBef>
                <a:spcPts val="0"/>
              </a:spcBef>
              <a:spcAft>
                <a:spcPts val="0"/>
              </a:spcAft>
              <a:buClr>
                <a:srgbClr val="00A2D5"/>
              </a:buClr>
              <a:buSzPts val="2900"/>
              <a:buFont typeface="Proxima Nova Extrabold"/>
              <a:buNone/>
            </a:pPr>
            <a:r>
              <a:rPr b="0" i="0" lang="en-US" sz="2900" u="none" cap="none" strike="noStrike">
                <a:solidFill>
                  <a:srgbClr val="00A2D5"/>
                </a:solidFill>
                <a:latin typeface="Proxima Nova Extrabold"/>
                <a:ea typeface="Proxima Nova Extrabold"/>
                <a:cs typeface="Proxima Nova Extrabold"/>
                <a:sym typeface="Proxima Nova Extrabold"/>
              </a:rPr>
              <a:t>New Zealander</a:t>
            </a:r>
            <a:br>
              <a:rPr b="0" i="0" lang="en-US" sz="1200" u="none" cap="none" strike="noStrike">
                <a:solidFill>
                  <a:srgbClr val="00A2D5"/>
                </a:solidFill>
                <a:latin typeface="Proxima Nova Extrabold"/>
                <a:ea typeface="Proxima Nova Extrabold"/>
                <a:cs typeface="Proxima Nova Extrabold"/>
                <a:sym typeface="Proxima Nova Extrabold"/>
              </a:rPr>
            </a:br>
            <a:endParaRPr b="0" i="0" sz="1200" u="none" cap="none" strike="noStrike">
              <a:solidFill>
                <a:srgbClr val="000000"/>
              </a:solidFill>
              <a:latin typeface="Proxima Nova"/>
              <a:ea typeface="Proxima Nova"/>
              <a:cs typeface="Proxima Nova"/>
              <a:sym typeface="Proxima Nova"/>
            </a:endParaRPr>
          </a:p>
        </p:txBody>
      </p:sp>
      <p:pic>
        <p:nvPicPr>
          <p:cNvPr descr="xRnY2vrn2ZDIQXjjsk9iCdKXGR7hYURAfGJcDqgkeoqi7XKniRLC4Lk-ZOTNJuKN7MZYJIwrXSjSTx4DdEJPKJRl-kAskAYPFg8Z4DncrhVSL7t6RS7WN9SKqJ9G67jeyKD3dNEd.jpg" id="94" name="Google Shape;94;p3"/>
          <p:cNvPicPr preferRelativeResize="0"/>
          <p:nvPr/>
        </p:nvPicPr>
        <p:blipFill rotWithShape="1">
          <a:blip r:embed="rId4">
            <a:alphaModFix/>
          </a:blip>
          <a:srcRect b="22359" l="0" r="0" t="9710"/>
          <a:stretch/>
        </p:blipFill>
        <p:spPr>
          <a:xfrm>
            <a:off x="6358559" y="6780130"/>
            <a:ext cx="5618336" cy="5088687"/>
          </a:xfrm>
          <a:prstGeom prst="rect">
            <a:avLst/>
          </a:prstGeom>
          <a:noFill/>
          <a:ln>
            <a:noFill/>
          </a:ln>
        </p:spPr>
      </p:pic>
      <p:pic>
        <p:nvPicPr>
          <p:cNvPr descr="ql2i7yIl6wRLOXAS_923-BA6pFtEZP92yd3LtwF9nzEVK_dLi16tSDWSuIZSfCDjKhLVhuoKM5yMnQFDjmETmhdXfcalDcfcWORVK_V8JFsXuACcXLdc3H_rwZL3VtoGcfLI6JNw.jpg" id="95" name="Google Shape;95;p3"/>
          <p:cNvPicPr preferRelativeResize="0"/>
          <p:nvPr/>
        </p:nvPicPr>
        <p:blipFill rotWithShape="1">
          <a:blip r:embed="rId5">
            <a:alphaModFix/>
          </a:blip>
          <a:srcRect b="0" l="0" r="0" t="0"/>
          <a:stretch/>
        </p:blipFill>
        <p:spPr>
          <a:xfrm>
            <a:off x="6358463" y="1120557"/>
            <a:ext cx="5618355" cy="517590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4"/>
          <p:cNvSpPr txBox="1"/>
          <p:nvPr>
            <p:ph idx="1" type="body"/>
          </p:nvPr>
        </p:nvSpPr>
        <p:spPr>
          <a:xfrm>
            <a:off x="938494" y="4314997"/>
            <a:ext cx="8923370" cy="5086006"/>
          </a:xfrm>
          <a:prstGeom prst="rect">
            <a:avLst/>
          </a:prstGeom>
          <a:noFill/>
          <a:ln>
            <a:noFill/>
          </a:ln>
        </p:spPr>
        <p:txBody>
          <a:bodyPr anchorCtr="0" anchor="t" bIns="50800" lIns="50800" spcFirstLastPara="1" rIns="50800" wrap="square" tIns="50800">
            <a:normAutofit/>
          </a:bodyPr>
          <a:lstStyle/>
          <a:p>
            <a:pPr indent="-516064" lvl="0" marL="516064" rtl="0" algn="l">
              <a:lnSpc>
                <a:spcPct val="80000"/>
              </a:lnSpc>
              <a:spcBef>
                <a:spcPts val="0"/>
              </a:spcBef>
              <a:spcAft>
                <a:spcPts val="0"/>
              </a:spcAft>
              <a:buClr>
                <a:srgbClr val="53585F"/>
              </a:buClr>
              <a:buSzPts val="3806"/>
              <a:buFont typeface="Arial"/>
              <a:buChar char="●"/>
            </a:pPr>
            <a:r>
              <a:rPr lang="en-US" sz="5074"/>
              <a:t>Universal</a:t>
            </a:r>
            <a:endParaRPr/>
          </a:p>
          <a:p>
            <a:pPr indent="-516064" lvl="0" marL="516064" rtl="0" algn="l">
              <a:lnSpc>
                <a:spcPct val="80000"/>
              </a:lnSpc>
              <a:spcBef>
                <a:spcPts val="2000"/>
              </a:spcBef>
              <a:spcAft>
                <a:spcPts val="0"/>
              </a:spcAft>
              <a:buClr>
                <a:srgbClr val="53585F"/>
              </a:buClr>
              <a:buSzPts val="3806"/>
              <a:buFont typeface="Arial"/>
              <a:buChar char="●"/>
            </a:pPr>
            <a:r>
              <a:rPr lang="en-US" sz="5074"/>
              <a:t>Identity building</a:t>
            </a:r>
            <a:br>
              <a:rPr lang="en-US" sz="5074"/>
            </a:br>
            <a:endParaRPr/>
          </a:p>
          <a:p>
            <a:pPr indent="-516064" lvl="0" marL="516064" rtl="0" algn="l">
              <a:lnSpc>
                <a:spcPct val="80000"/>
              </a:lnSpc>
              <a:spcBef>
                <a:spcPts val="2000"/>
              </a:spcBef>
              <a:spcAft>
                <a:spcPts val="0"/>
              </a:spcAft>
              <a:buClr>
                <a:srgbClr val="53585F"/>
              </a:buClr>
              <a:buSzPts val="3806"/>
              <a:buFont typeface="Arial"/>
              <a:buChar char="●"/>
            </a:pPr>
            <a:r>
              <a:rPr lang="en-US" sz="5074"/>
              <a:t>Cultural + environmental</a:t>
            </a:r>
            <a:endParaRPr/>
          </a:p>
          <a:p>
            <a:pPr indent="-516064" lvl="0" marL="516064" rtl="0" algn="l">
              <a:lnSpc>
                <a:spcPct val="80000"/>
              </a:lnSpc>
              <a:spcBef>
                <a:spcPts val="2000"/>
              </a:spcBef>
              <a:spcAft>
                <a:spcPts val="0"/>
              </a:spcAft>
              <a:buClr>
                <a:srgbClr val="53585F"/>
              </a:buClr>
              <a:buSzPts val="3806"/>
              <a:buFont typeface="Arial"/>
              <a:buChar char="●"/>
            </a:pPr>
            <a:r>
              <a:rPr lang="en-US" sz="5074"/>
              <a:t>Local + global </a:t>
            </a:r>
            <a:endParaRPr/>
          </a:p>
          <a:p>
            <a:pPr indent="-516064" lvl="0" marL="516064" rtl="0" algn="l">
              <a:lnSpc>
                <a:spcPct val="80000"/>
              </a:lnSpc>
              <a:spcBef>
                <a:spcPts val="2000"/>
              </a:spcBef>
              <a:spcAft>
                <a:spcPts val="0"/>
              </a:spcAft>
              <a:buClr>
                <a:srgbClr val="53585F"/>
              </a:buClr>
              <a:buSzPts val="3806"/>
              <a:buFont typeface="Arial"/>
              <a:buChar char="●"/>
            </a:pPr>
            <a:r>
              <a:rPr lang="en-US" sz="5074"/>
              <a:t>Rural + urban</a:t>
            </a:r>
            <a:endParaRPr/>
          </a:p>
        </p:txBody>
      </p:sp>
      <p:sp>
        <p:nvSpPr>
          <p:cNvPr id="101" name="Google Shape;101;p4"/>
          <p:cNvSpPr txBox="1"/>
          <p:nvPr>
            <p:ph type="title"/>
          </p:nvPr>
        </p:nvSpPr>
        <p:spPr>
          <a:xfrm>
            <a:off x="2290391" y="1128397"/>
            <a:ext cx="6219600" cy="2891700"/>
          </a:xfrm>
          <a:prstGeom prst="rect">
            <a:avLst/>
          </a:prstGeom>
          <a:noFill/>
          <a:ln>
            <a:noFill/>
          </a:ln>
        </p:spPr>
        <p:txBody>
          <a:bodyPr anchorCtr="0" anchor="t" bIns="50800" lIns="50800" spcFirstLastPara="1" rIns="50800" wrap="square" tIns="50800">
            <a:normAutofit fontScale="90000"/>
          </a:bodyPr>
          <a:lstStyle/>
          <a:p>
            <a:pPr indent="0" lvl="0" marL="0" rtl="0" algn="l">
              <a:lnSpc>
                <a:spcPct val="80000"/>
              </a:lnSpc>
              <a:spcBef>
                <a:spcPts val="0"/>
              </a:spcBef>
              <a:spcAft>
                <a:spcPts val="0"/>
              </a:spcAft>
              <a:buClr>
                <a:srgbClr val="00BFF3"/>
              </a:buClr>
              <a:buSzPct val="100000"/>
              <a:buFont typeface="Arial"/>
              <a:buNone/>
            </a:pPr>
            <a:r>
              <a:rPr b="0" i="0" lang="en-US" sz="11600" u="none" cap="none" strike="noStrike">
                <a:solidFill>
                  <a:srgbClr val="00BFF3"/>
                </a:solidFill>
                <a:latin typeface="Arial"/>
                <a:ea typeface="Arial"/>
                <a:cs typeface="Arial"/>
                <a:sym typeface="Arial"/>
              </a:rPr>
              <a:t>WHY FOOD? </a:t>
            </a:r>
            <a:endParaRPr/>
          </a:p>
        </p:txBody>
      </p:sp>
      <p:pic>
        <p:nvPicPr>
          <p:cNvPr descr="1*JqFgM7CLNIOVkjADyeVKPA.jpeg" id="102" name="Google Shape;102;p4"/>
          <p:cNvPicPr preferRelativeResize="0"/>
          <p:nvPr>
            <p:ph idx="2" type="pic"/>
          </p:nvPr>
        </p:nvPicPr>
        <p:blipFill rotWithShape="1">
          <a:blip r:embed="rId3">
            <a:alphaModFix/>
          </a:blip>
          <a:srcRect b="0" l="853" r="63835" t="0"/>
          <a:stretch/>
        </p:blipFill>
        <p:spPr>
          <a:xfrm>
            <a:off x="11468099" y="0"/>
            <a:ext cx="10388601" cy="130683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0">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0">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0">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0">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0">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5594"/>
        </a:solidFill>
      </p:bgPr>
    </p:bg>
    <p:spTree>
      <p:nvGrpSpPr>
        <p:cNvPr id="106" name="Shape 106"/>
        <p:cNvGrpSpPr/>
        <p:nvPr/>
      </p:nvGrpSpPr>
      <p:grpSpPr>
        <a:xfrm>
          <a:off x="0" y="0"/>
          <a:ext cx="0" cy="0"/>
          <a:chOff x="0" y="0"/>
          <a:chExt cx="0" cy="0"/>
        </a:xfrm>
      </p:grpSpPr>
      <p:sp>
        <p:nvSpPr>
          <p:cNvPr id="107" name="Google Shape;107;p5"/>
          <p:cNvSpPr txBox="1"/>
          <p:nvPr>
            <p:ph idx="1" type="body"/>
          </p:nvPr>
        </p:nvSpPr>
        <p:spPr>
          <a:xfrm>
            <a:off x="1219200" y="2814874"/>
            <a:ext cx="21945600" cy="3912000"/>
          </a:xfrm>
          <a:prstGeom prst="rect">
            <a:avLst/>
          </a:prstGeom>
          <a:noFill/>
          <a:ln>
            <a:noFill/>
          </a:ln>
        </p:spPr>
        <p:txBody>
          <a:bodyPr anchorCtr="0" anchor="ctr" bIns="50800" lIns="50800" spcFirstLastPara="1" rIns="50800" wrap="square" tIns="50800">
            <a:noAutofit/>
          </a:bodyPr>
          <a:lstStyle/>
          <a:p>
            <a:pPr indent="0" lvl="0" marL="0" rtl="0" algn="ctr">
              <a:lnSpc>
                <a:spcPct val="80000"/>
              </a:lnSpc>
              <a:spcBef>
                <a:spcPts val="0"/>
              </a:spcBef>
              <a:spcAft>
                <a:spcPts val="0"/>
              </a:spcAft>
              <a:buSzPts val="14000"/>
              <a:buFont typeface="Arial"/>
              <a:buNone/>
            </a:pPr>
            <a:r>
              <a:rPr b="0" lang="en-US" sz="11000" cap="none">
                <a:solidFill>
                  <a:srgbClr val="FFFFFF"/>
                </a:solidFill>
                <a:latin typeface="Arial"/>
                <a:ea typeface="Arial"/>
                <a:cs typeface="Arial"/>
                <a:sym typeface="Arial"/>
              </a:rPr>
              <a:t>8.9 % OF THE GLOBAL POPULATION IS UNDERNOURISHED</a:t>
            </a:r>
            <a:endParaRPr sz="11000"/>
          </a:p>
        </p:txBody>
      </p:sp>
      <p:sp>
        <p:nvSpPr>
          <p:cNvPr id="108" name="Google Shape;108;p5"/>
          <p:cNvSpPr txBox="1"/>
          <p:nvPr/>
        </p:nvSpPr>
        <p:spPr>
          <a:xfrm>
            <a:off x="18850142" y="6210750"/>
            <a:ext cx="5901600" cy="822900"/>
          </a:xfrm>
          <a:prstGeom prst="rect">
            <a:avLst/>
          </a:prstGeom>
          <a:noFill/>
          <a:ln>
            <a:noFill/>
          </a:ln>
        </p:spPr>
        <p:txBody>
          <a:bodyPr anchorCtr="0" anchor="ctr" bIns="50800" lIns="50800" spcFirstLastPara="1" rIns="50800" wrap="square" tIns="50800">
            <a:spAutoFit/>
          </a:bodyPr>
          <a:lstStyle/>
          <a:p>
            <a:pPr indent="0" lvl="0" marL="0" marR="0" rtl="0" algn="l">
              <a:lnSpc>
                <a:spcPct val="90000"/>
              </a:lnSpc>
              <a:spcBef>
                <a:spcPts val="0"/>
              </a:spcBef>
              <a:spcAft>
                <a:spcPts val="0"/>
              </a:spcAft>
              <a:buClr>
                <a:srgbClr val="FFFFFF"/>
              </a:buClr>
              <a:buSzPts val="5200"/>
              <a:buFont typeface="Proxima Nova Semibold"/>
              <a:buNone/>
            </a:pPr>
            <a:r>
              <a:rPr b="0" i="0" lang="en-US" sz="5200" u="none" cap="none" strike="noStrike">
                <a:solidFill>
                  <a:srgbClr val="FFFFFF"/>
                </a:solidFill>
                <a:latin typeface="Proxima Nova Semibold"/>
                <a:ea typeface="Proxima Nova Semibold"/>
                <a:cs typeface="Proxima Nova Semibold"/>
                <a:sym typeface="Proxima Nova Semibold"/>
              </a:rPr>
              <a:t>SOFI, 2020</a:t>
            </a:r>
            <a:endParaRPr/>
          </a:p>
        </p:txBody>
      </p:sp>
      <p:sp>
        <p:nvSpPr>
          <p:cNvPr id="109" name="Google Shape;109;p5"/>
          <p:cNvSpPr txBox="1"/>
          <p:nvPr/>
        </p:nvSpPr>
        <p:spPr>
          <a:xfrm>
            <a:off x="1219200" y="7878174"/>
            <a:ext cx="21945600" cy="3911863"/>
          </a:xfrm>
          <a:prstGeom prst="rect">
            <a:avLst/>
          </a:prstGeom>
          <a:noFill/>
          <a:ln>
            <a:noFill/>
          </a:ln>
        </p:spPr>
        <p:txBody>
          <a:bodyPr anchorCtr="0" anchor="ctr" bIns="50800" lIns="50800" spcFirstLastPara="1" rIns="50800" wrap="square" tIns="50800">
            <a:normAutofit/>
          </a:bodyPr>
          <a:lstStyle/>
          <a:p>
            <a:pPr indent="0" lvl="0" marL="0" marR="0" rtl="0" algn="ctr">
              <a:lnSpc>
                <a:spcPct val="80000"/>
              </a:lnSpc>
              <a:spcBef>
                <a:spcPts val="0"/>
              </a:spcBef>
              <a:spcAft>
                <a:spcPts val="0"/>
              </a:spcAft>
              <a:buClr>
                <a:srgbClr val="FFFFFF"/>
              </a:buClr>
              <a:buSzPts val="14000"/>
              <a:buFont typeface="Arial"/>
              <a:buNone/>
            </a:pPr>
            <a:r>
              <a:rPr b="0" i="0" lang="en-US" sz="11000" u="none" cap="none" strike="noStrike">
                <a:solidFill>
                  <a:srgbClr val="FFFFFF"/>
                </a:solidFill>
                <a:latin typeface="Arial"/>
                <a:ea typeface="Arial"/>
                <a:cs typeface="Arial"/>
                <a:sym typeface="Arial"/>
              </a:rPr>
              <a:t>OBESITY, CARDIOVASCULAR DISEASE, CANCER DIABETES</a:t>
            </a:r>
            <a:endParaRPr sz="110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6"/>
          <p:cNvSpPr txBox="1"/>
          <p:nvPr>
            <p:ph idx="1" type="body"/>
          </p:nvPr>
        </p:nvSpPr>
        <p:spPr>
          <a:xfrm>
            <a:off x="2297105" y="518659"/>
            <a:ext cx="7380000" cy="5014200"/>
          </a:xfrm>
          <a:prstGeom prst="rect">
            <a:avLst/>
          </a:prstGeom>
          <a:noFill/>
          <a:ln>
            <a:noFill/>
          </a:ln>
        </p:spPr>
        <p:txBody>
          <a:bodyPr anchorCtr="0" anchor="b" bIns="50800" lIns="50800" spcFirstLastPara="1" rIns="50800" wrap="square" tIns="50800">
            <a:normAutofit/>
          </a:bodyPr>
          <a:lstStyle/>
          <a:p>
            <a:pPr indent="0" lvl="0" marL="0" marR="0" rtl="0" algn="ctr">
              <a:lnSpc>
                <a:spcPct val="70000"/>
              </a:lnSpc>
              <a:spcBef>
                <a:spcPts val="0"/>
              </a:spcBef>
              <a:spcAft>
                <a:spcPts val="0"/>
              </a:spcAft>
              <a:buClr>
                <a:srgbClr val="FFFFFF"/>
              </a:buClr>
              <a:buSzPts val="38500"/>
              <a:buFont typeface="Arial"/>
              <a:buNone/>
            </a:pPr>
            <a:r>
              <a:rPr lang="en-US" sz="25000"/>
              <a:t>20%</a:t>
            </a:r>
            <a:endParaRPr sz="25000"/>
          </a:p>
        </p:txBody>
      </p:sp>
      <p:sp>
        <p:nvSpPr>
          <p:cNvPr id="115" name="Google Shape;115;p6"/>
          <p:cNvSpPr txBox="1"/>
          <p:nvPr>
            <p:ph idx="2" type="body"/>
          </p:nvPr>
        </p:nvSpPr>
        <p:spPr>
          <a:xfrm>
            <a:off x="1230577" y="6030538"/>
            <a:ext cx="9884100" cy="3447900"/>
          </a:xfrm>
          <a:prstGeom prst="rect">
            <a:avLst/>
          </a:prstGeom>
          <a:noFill/>
          <a:ln>
            <a:noFill/>
          </a:ln>
        </p:spPr>
        <p:txBody>
          <a:bodyPr anchorCtr="0" anchor="t" bIns="50800" lIns="50800" spcFirstLastPara="1" rIns="50800" wrap="square" tIns="50800">
            <a:normAutofit/>
          </a:bodyPr>
          <a:lstStyle/>
          <a:p>
            <a:pPr indent="0" lvl="0" marL="0" marR="0" rtl="0" algn="ctr">
              <a:lnSpc>
                <a:spcPct val="110000"/>
              </a:lnSpc>
              <a:spcBef>
                <a:spcPts val="0"/>
              </a:spcBef>
              <a:spcAft>
                <a:spcPts val="0"/>
              </a:spcAft>
              <a:buClr>
                <a:srgbClr val="000000"/>
              </a:buClr>
              <a:buSzPts val="4560"/>
              <a:buFont typeface="Proxima Nova Extrabold"/>
              <a:buNone/>
            </a:pPr>
            <a:r>
              <a:rPr lang="en-US" sz="4560"/>
              <a:t>OF CHILDREN IN NZ LIVED IN HOUSEHOLDS THAT WERE MODERATELY TO SEVERELY FOOD INSECURE IN 2016</a:t>
            </a:r>
            <a:endParaRPr/>
          </a:p>
        </p:txBody>
      </p:sp>
      <p:sp>
        <p:nvSpPr>
          <p:cNvPr id="116" name="Google Shape;116;p6"/>
          <p:cNvSpPr txBox="1"/>
          <p:nvPr/>
        </p:nvSpPr>
        <p:spPr>
          <a:xfrm>
            <a:off x="14494330" y="518671"/>
            <a:ext cx="7380000" cy="5014200"/>
          </a:xfrm>
          <a:prstGeom prst="rect">
            <a:avLst/>
          </a:prstGeom>
          <a:noFill/>
          <a:ln>
            <a:noFill/>
          </a:ln>
        </p:spPr>
        <p:txBody>
          <a:bodyPr anchorCtr="0" anchor="b" bIns="50800" lIns="50800" spcFirstLastPara="1" rIns="50800" wrap="square" tIns="50800">
            <a:normAutofit/>
          </a:bodyPr>
          <a:lstStyle/>
          <a:p>
            <a:pPr indent="0" lvl="0" marL="0" marR="0" rtl="0" algn="ctr">
              <a:lnSpc>
                <a:spcPct val="70000"/>
              </a:lnSpc>
              <a:spcBef>
                <a:spcPts val="0"/>
              </a:spcBef>
              <a:spcAft>
                <a:spcPts val="0"/>
              </a:spcAft>
              <a:buClr>
                <a:srgbClr val="FFFFFF"/>
              </a:buClr>
              <a:buSzPts val="38500"/>
              <a:buFont typeface="Arial"/>
              <a:buNone/>
            </a:pPr>
            <a:r>
              <a:rPr b="0" i="0" lang="en-US" sz="25000" u="none" cap="none" strike="noStrike">
                <a:solidFill>
                  <a:srgbClr val="FFFFFF"/>
                </a:solidFill>
                <a:latin typeface="Arial"/>
                <a:ea typeface="Arial"/>
                <a:cs typeface="Arial"/>
                <a:sym typeface="Arial"/>
              </a:rPr>
              <a:t>16%</a:t>
            </a:r>
            <a:endParaRPr sz="25000"/>
          </a:p>
        </p:txBody>
      </p:sp>
      <p:sp>
        <p:nvSpPr>
          <p:cNvPr id="117" name="Google Shape;117;p6"/>
          <p:cNvSpPr txBox="1"/>
          <p:nvPr/>
        </p:nvSpPr>
        <p:spPr>
          <a:xfrm>
            <a:off x="3004499" y="9976125"/>
            <a:ext cx="6553500" cy="6414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000000"/>
              </a:buClr>
              <a:buSzPts val="3500"/>
              <a:buFont typeface="Proxima Nova"/>
              <a:buNone/>
            </a:pPr>
            <a:r>
              <a:rPr b="1" i="0" lang="en-US" sz="3500" u="none" cap="none" strike="noStrike">
                <a:solidFill>
                  <a:srgbClr val="000000"/>
                </a:solidFill>
                <a:latin typeface="Proxima Nova"/>
                <a:ea typeface="Proxima Nova"/>
                <a:cs typeface="Proxima Nova"/>
                <a:sym typeface="Proxima Nova"/>
              </a:rPr>
              <a:t>(Ministry of Health, 2019)</a:t>
            </a:r>
            <a:endParaRPr/>
          </a:p>
        </p:txBody>
      </p:sp>
      <p:sp>
        <p:nvSpPr>
          <p:cNvPr id="118" name="Google Shape;118;p6"/>
          <p:cNvSpPr txBox="1"/>
          <p:nvPr/>
        </p:nvSpPr>
        <p:spPr>
          <a:xfrm>
            <a:off x="14197574" y="6030525"/>
            <a:ext cx="8958000" cy="3447900"/>
          </a:xfrm>
          <a:prstGeom prst="rect">
            <a:avLst/>
          </a:prstGeom>
          <a:noFill/>
          <a:ln>
            <a:noFill/>
          </a:ln>
        </p:spPr>
        <p:txBody>
          <a:bodyPr anchorCtr="0" anchor="t" bIns="50800" lIns="50800" spcFirstLastPara="1" rIns="50800" wrap="square" tIns="50800">
            <a:normAutofit/>
          </a:bodyPr>
          <a:lstStyle/>
          <a:p>
            <a:pPr indent="0" lvl="0" marL="0" marR="0" rtl="0" algn="ctr">
              <a:lnSpc>
                <a:spcPct val="110000"/>
              </a:lnSpc>
              <a:spcBef>
                <a:spcPts val="0"/>
              </a:spcBef>
              <a:spcAft>
                <a:spcPts val="0"/>
              </a:spcAft>
              <a:buClr>
                <a:srgbClr val="000000"/>
              </a:buClr>
              <a:buSzPts val="5187"/>
              <a:buFont typeface="Proxima Nova Extrabold"/>
              <a:buNone/>
            </a:pPr>
            <a:r>
              <a:rPr b="0" i="0" lang="en-US" sz="5187" u="none" cap="none" strike="noStrike">
                <a:solidFill>
                  <a:srgbClr val="000000"/>
                </a:solidFill>
                <a:latin typeface="Proxima Nova Extrabold"/>
                <a:ea typeface="Proxima Nova Extrabold"/>
                <a:cs typeface="Proxima Nova Extrabold"/>
                <a:sym typeface="Proxima Nova Extrabold"/>
              </a:rPr>
              <a:t>OF CHILEANS SUFFER FROM FOOD INSECURITY (2.9 MILLION PEOPLE)</a:t>
            </a:r>
            <a:endParaRPr/>
          </a:p>
        </p:txBody>
      </p:sp>
      <p:sp>
        <p:nvSpPr>
          <p:cNvPr id="119" name="Google Shape;119;p6"/>
          <p:cNvSpPr txBox="1"/>
          <p:nvPr/>
        </p:nvSpPr>
        <p:spPr>
          <a:xfrm>
            <a:off x="17025215" y="9530950"/>
            <a:ext cx="6130500" cy="6414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000000"/>
              </a:buClr>
              <a:buSzPts val="3500"/>
              <a:buFont typeface="Proxima Nova"/>
              <a:buNone/>
            </a:pPr>
            <a:r>
              <a:rPr b="1" i="0" lang="en-US" sz="3500" u="none" cap="none" strike="noStrike">
                <a:solidFill>
                  <a:srgbClr val="000000"/>
                </a:solidFill>
                <a:latin typeface="Proxima Nova"/>
                <a:ea typeface="Proxima Nova"/>
                <a:cs typeface="Proxima Nova"/>
                <a:sym typeface="Proxima Nova"/>
              </a:rPr>
              <a:t>(SOFI, 2020)</a:t>
            </a:r>
            <a:endParaRPr/>
          </a:p>
        </p:txBody>
      </p:sp>
      <p:sp>
        <p:nvSpPr>
          <p:cNvPr id="120" name="Google Shape;120;p6"/>
          <p:cNvSpPr txBox="1"/>
          <p:nvPr/>
        </p:nvSpPr>
        <p:spPr>
          <a:xfrm>
            <a:off x="1901797" y="11784508"/>
            <a:ext cx="20580407" cy="1745894"/>
          </a:xfrm>
          <a:prstGeom prst="rect">
            <a:avLst/>
          </a:prstGeom>
          <a:noFill/>
          <a:ln>
            <a:noFill/>
          </a:ln>
        </p:spPr>
        <p:txBody>
          <a:bodyPr anchorCtr="0" anchor="t" bIns="50800" lIns="50800" spcFirstLastPara="1" rIns="50800" wrap="square" tIns="50800">
            <a:normAutofit/>
          </a:bodyPr>
          <a:lstStyle/>
          <a:p>
            <a:pPr indent="0" lvl="0" marL="0" marR="0" rtl="0" algn="ctr">
              <a:lnSpc>
                <a:spcPct val="80000"/>
              </a:lnSpc>
              <a:spcBef>
                <a:spcPts val="0"/>
              </a:spcBef>
              <a:spcAft>
                <a:spcPts val="0"/>
              </a:spcAft>
              <a:buClr>
                <a:srgbClr val="000000"/>
              </a:buClr>
              <a:buSzPts val="3486"/>
              <a:buFont typeface="Arial Black"/>
              <a:buNone/>
            </a:pPr>
            <a:r>
              <a:rPr b="0" i="0" lang="en-US" sz="3486" u="none" cap="none" strike="noStrike">
                <a:solidFill>
                  <a:srgbClr val="000000"/>
                </a:solidFill>
                <a:latin typeface="Arial Black"/>
                <a:ea typeface="Arial Black"/>
                <a:cs typeface="Arial Black"/>
                <a:sym typeface="Arial Black"/>
              </a:rPr>
              <a:t>THE PANDEMIC MAY ADD BETWEEN 83 AND 132 MILLION PEOPLE TO THE TOTAL NUMBER OF UNDERNOURISHED IN THE WORLD IN 2020 (SOFI, 2020)</a:t>
            </a:r>
            <a:br>
              <a:rPr b="0" i="0" lang="en-US" sz="3486" u="none" cap="none" strike="noStrike">
                <a:solidFill>
                  <a:srgbClr val="000000"/>
                </a:solidFill>
                <a:latin typeface="Arial Black"/>
                <a:ea typeface="Arial Black"/>
                <a:cs typeface="Arial Black"/>
                <a:sym typeface="Arial Black"/>
              </a:rPr>
            </a:b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pic>
        <p:nvPicPr>
          <p:cNvPr descr="How-much-of-GHGs-come-from-food.png" id="125" name="Google Shape;125;p7"/>
          <p:cNvPicPr preferRelativeResize="0"/>
          <p:nvPr>
            <p:ph idx="2" type="pic"/>
          </p:nvPr>
        </p:nvPicPr>
        <p:blipFill rotWithShape="1">
          <a:blip r:embed="rId3">
            <a:alphaModFix/>
          </a:blip>
          <a:srcRect b="0" l="0" r="0" t="0"/>
          <a:stretch/>
        </p:blipFill>
        <p:spPr>
          <a:xfrm>
            <a:off x="3418678" y="330200"/>
            <a:ext cx="12902982" cy="1305560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A2D5"/>
        </a:solidFill>
      </p:bgPr>
    </p:bg>
    <p:spTree>
      <p:nvGrpSpPr>
        <p:cNvPr id="129" name="Shape 129"/>
        <p:cNvGrpSpPr/>
        <p:nvPr/>
      </p:nvGrpSpPr>
      <p:grpSpPr>
        <a:xfrm>
          <a:off x="0" y="0"/>
          <a:ext cx="0" cy="0"/>
          <a:chOff x="0" y="0"/>
          <a:chExt cx="0" cy="0"/>
        </a:xfrm>
      </p:grpSpPr>
      <p:sp>
        <p:nvSpPr>
          <p:cNvPr id="130" name="Google Shape;130;p8"/>
          <p:cNvSpPr txBox="1"/>
          <p:nvPr/>
        </p:nvSpPr>
        <p:spPr>
          <a:xfrm>
            <a:off x="3657321" y="1469500"/>
            <a:ext cx="5861100" cy="1826700"/>
          </a:xfrm>
          <a:prstGeom prst="rect">
            <a:avLst/>
          </a:prstGeom>
          <a:noFill/>
          <a:ln>
            <a:noFill/>
          </a:ln>
        </p:spPr>
        <p:txBody>
          <a:bodyPr anchorCtr="0" anchor="ctr" bIns="50800" lIns="50800" spcFirstLastPara="1" rIns="50800" wrap="square" tIns="50800">
            <a:spAutoFit/>
          </a:bodyPr>
          <a:lstStyle/>
          <a:p>
            <a:pPr indent="0" lvl="0" marL="0" marR="0" rtl="0" algn="l">
              <a:lnSpc>
                <a:spcPct val="80000"/>
              </a:lnSpc>
              <a:spcBef>
                <a:spcPts val="0"/>
              </a:spcBef>
              <a:spcAft>
                <a:spcPts val="0"/>
              </a:spcAft>
              <a:buClr>
                <a:srgbClr val="FFFFFF"/>
              </a:buClr>
              <a:buSzPts val="14000"/>
              <a:buFont typeface="Arial"/>
              <a:buNone/>
            </a:pPr>
            <a:r>
              <a:rPr b="0" i="0" lang="en-US" sz="14000" u="none" cap="none" strike="noStrike">
                <a:solidFill>
                  <a:srgbClr val="FFFFFF"/>
                </a:solidFill>
                <a:latin typeface="Arial"/>
                <a:ea typeface="Arial"/>
                <a:cs typeface="Arial"/>
                <a:sym typeface="Arial"/>
              </a:rPr>
              <a:t>CHILE</a:t>
            </a:r>
            <a:endParaRPr/>
          </a:p>
        </p:txBody>
      </p:sp>
      <p:sp>
        <p:nvSpPr>
          <p:cNvPr id="131" name="Google Shape;131;p8"/>
          <p:cNvSpPr txBox="1"/>
          <p:nvPr/>
        </p:nvSpPr>
        <p:spPr>
          <a:xfrm>
            <a:off x="13262750" y="1386775"/>
            <a:ext cx="10208100" cy="1826700"/>
          </a:xfrm>
          <a:prstGeom prst="rect">
            <a:avLst/>
          </a:prstGeom>
          <a:noFill/>
          <a:ln>
            <a:noFill/>
          </a:ln>
        </p:spPr>
        <p:txBody>
          <a:bodyPr anchorCtr="0" anchor="ctr" bIns="50800" lIns="50800" spcFirstLastPara="1" rIns="50800" wrap="square" tIns="50800">
            <a:spAutoFit/>
          </a:bodyPr>
          <a:lstStyle/>
          <a:p>
            <a:pPr indent="0" lvl="0" marL="0" marR="0" rtl="0" algn="l">
              <a:lnSpc>
                <a:spcPct val="80000"/>
              </a:lnSpc>
              <a:spcBef>
                <a:spcPts val="0"/>
              </a:spcBef>
              <a:spcAft>
                <a:spcPts val="0"/>
              </a:spcAft>
              <a:buClr>
                <a:srgbClr val="FFFFFF"/>
              </a:buClr>
              <a:buSzPts val="14000"/>
              <a:buFont typeface="Arial"/>
              <a:buNone/>
            </a:pPr>
            <a:r>
              <a:rPr b="0" i="0" lang="en-US" sz="14000" u="none" cap="none" strike="noStrike">
                <a:solidFill>
                  <a:srgbClr val="FFFFFF"/>
                </a:solidFill>
                <a:latin typeface="Arial"/>
                <a:ea typeface="Arial"/>
                <a:cs typeface="Arial"/>
                <a:sym typeface="Arial"/>
              </a:rPr>
              <a:t>AOTEAROA</a:t>
            </a:r>
            <a:endParaRPr/>
          </a:p>
        </p:txBody>
      </p:sp>
      <p:grpSp>
        <p:nvGrpSpPr>
          <p:cNvPr id="132" name="Google Shape;132;p8"/>
          <p:cNvGrpSpPr/>
          <p:nvPr/>
        </p:nvGrpSpPr>
        <p:grpSpPr>
          <a:xfrm>
            <a:off x="11019439" y="4450351"/>
            <a:ext cx="12068871" cy="5550082"/>
            <a:chOff x="174" y="438060"/>
            <a:chExt cx="12068870" cy="5550080"/>
          </a:xfrm>
        </p:grpSpPr>
        <p:pic>
          <p:nvPicPr>
            <p:cNvPr descr="d1a0d321e18fe1869bb7a991358917dd.jpg" id="133" name="Google Shape;133;p8"/>
            <p:cNvPicPr preferRelativeResize="0"/>
            <p:nvPr/>
          </p:nvPicPr>
          <p:blipFill rotWithShape="1">
            <a:blip r:embed="rId3">
              <a:alphaModFix/>
            </a:blip>
            <a:srcRect b="4592" l="8963" r="8767" t="4723"/>
            <a:stretch/>
          </p:blipFill>
          <p:spPr>
            <a:xfrm>
              <a:off x="174" y="438060"/>
              <a:ext cx="3889423" cy="5550080"/>
            </a:xfrm>
            <a:custGeom>
              <a:rect b="b" l="l" r="r" t="t"/>
              <a:pathLst>
                <a:path extrusionOk="0" h="21577" w="21507">
                  <a:moveTo>
                    <a:pt x="11049" y="1"/>
                  </a:moveTo>
                  <a:cubicBezTo>
                    <a:pt x="10748" y="-7"/>
                    <a:pt x="10239" y="45"/>
                    <a:pt x="10239" y="104"/>
                  </a:cubicBezTo>
                  <a:cubicBezTo>
                    <a:pt x="10239" y="140"/>
                    <a:pt x="10366" y="242"/>
                    <a:pt x="10524" y="331"/>
                  </a:cubicBezTo>
                  <a:cubicBezTo>
                    <a:pt x="10910" y="547"/>
                    <a:pt x="11355" y="1159"/>
                    <a:pt x="11229" y="1301"/>
                  </a:cubicBezTo>
                  <a:cubicBezTo>
                    <a:pt x="11178" y="1358"/>
                    <a:pt x="11136" y="1429"/>
                    <a:pt x="11136" y="1460"/>
                  </a:cubicBezTo>
                  <a:cubicBezTo>
                    <a:pt x="11136" y="1537"/>
                    <a:pt x="11557" y="1833"/>
                    <a:pt x="11731" y="1880"/>
                  </a:cubicBezTo>
                  <a:cubicBezTo>
                    <a:pt x="11808" y="1901"/>
                    <a:pt x="11872" y="1960"/>
                    <a:pt x="11872" y="2010"/>
                  </a:cubicBezTo>
                  <a:cubicBezTo>
                    <a:pt x="11872" y="2112"/>
                    <a:pt x="12117" y="2375"/>
                    <a:pt x="12488" y="2670"/>
                  </a:cubicBezTo>
                  <a:cubicBezTo>
                    <a:pt x="12628" y="2781"/>
                    <a:pt x="12790" y="2978"/>
                    <a:pt x="12848" y="3110"/>
                  </a:cubicBezTo>
                  <a:cubicBezTo>
                    <a:pt x="12912" y="3254"/>
                    <a:pt x="13017" y="3361"/>
                    <a:pt x="13109" y="3378"/>
                  </a:cubicBezTo>
                  <a:cubicBezTo>
                    <a:pt x="13202" y="3395"/>
                    <a:pt x="13242" y="3438"/>
                    <a:pt x="13215" y="3489"/>
                  </a:cubicBezTo>
                  <a:cubicBezTo>
                    <a:pt x="13190" y="3535"/>
                    <a:pt x="13265" y="3651"/>
                    <a:pt x="13379" y="3747"/>
                  </a:cubicBezTo>
                  <a:cubicBezTo>
                    <a:pt x="13494" y="3843"/>
                    <a:pt x="13588" y="3951"/>
                    <a:pt x="13588" y="3988"/>
                  </a:cubicBezTo>
                  <a:cubicBezTo>
                    <a:pt x="13588" y="4024"/>
                    <a:pt x="13669" y="4161"/>
                    <a:pt x="13768" y="4295"/>
                  </a:cubicBezTo>
                  <a:cubicBezTo>
                    <a:pt x="13867" y="4428"/>
                    <a:pt x="13952" y="4550"/>
                    <a:pt x="13956" y="4566"/>
                  </a:cubicBezTo>
                  <a:cubicBezTo>
                    <a:pt x="14051" y="4893"/>
                    <a:pt x="14116" y="4982"/>
                    <a:pt x="14299" y="5031"/>
                  </a:cubicBezTo>
                  <a:cubicBezTo>
                    <a:pt x="14465" y="5075"/>
                    <a:pt x="14485" y="5100"/>
                    <a:pt x="14406" y="5166"/>
                  </a:cubicBezTo>
                  <a:cubicBezTo>
                    <a:pt x="14263" y="5288"/>
                    <a:pt x="14338" y="5501"/>
                    <a:pt x="14549" y="5575"/>
                  </a:cubicBezTo>
                  <a:cubicBezTo>
                    <a:pt x="14848" y="5680"/>
                    <a:pt x="14846" y="5705"/>
                    <a:pt x="14536" y="5796"/>
                  </a:cubicBezTo>
                  <a:cubicBezTo>
                    <a:pt x="14211" y="5891"/>
                    <a:pt x="14190" y="5923"/>
                    <a:pt x="14362" y="6083"/>
                  </a:cubicBezTo>
                  <a:cubicBezTo>
                    <a:pt x="14499" y="6210"/>
                    <a:pt x="14456" y="6290"/>
                    <a:pt x="14248" y="6290"/>
                  </a:cubicBezTo>
                  <a:cubicBezTo>
                    <a:pt x="14144" y="6290"/>
                    <a:pt x="14098" y="6336"/>
                    <a:pt x="14095" y="6448"/>
                  </a:cubicBezTo>
                  <a:cubicBezTo>
                    <a:pt x="14082" y="6837"/>
                    <a:pt x="13940" y="7433"/>
                    <a:pt x="13840" y="7518"/>
                  </a:cubicBezTo>
                  <a:cubicBezTo>
                    <a:pt x="13780" y="7569"/>
                    <a:pt x="13580" y="7642"/>
                    <a:pt x="13395" y="7680"/>
                  </a:cubicBezTo>
                  <a:cubicBezTo>
                    <a:pt x="12936" y="7774"/>
                    <a:pt x="12530" y="7961"/>
                    <a:pt x="12477" y="8102"/>
                  </a:cubicBezTo>
                  <a:cubicBezTo>
                    <a:pt x="12397" y="8318"/>
                    <a:pt x="12584" y="8531"/>
                    <a:pt x="12958" y="8647"/>
                  </a:cubicBezTo>
                  <a:cubicBezTo>
                    <a:pt x="13152" y="8707"/>
                    <a:pt x="13382" y="8812"/>
                    <a:pt x="13469" y="8880"/>
                  </a:cubicBezTo>
                  <a:cubicBezTo>
                    <a:pt x="13556" y="8948"/>
                    <a:pt x="13874" y="9092"/>
                    <a:pt x="14174" y="9198"/>
                  </a:cubicBezTo>
                  <a:cubicBezTo>
                    <a:pt x="14474" y="9304"/>
                    <a:pt x="14777" y="9449"/>
                    <a:pt x="14847" y="9520"/>
                  </a:cubicBezTo>
                  <a:cubicBezTo>
                    <a:pt x="15016" y="9690"/>
                    <a:pt x="15015" y="10250"/>
                    <a:pt x="14847" y="10531"/>
                  </a:cubicBezTo>
                  <a:cubicBezTo>
                    <a:pt x="14729" y="10729"/>
                    <a:pt x="14713" y="10737"/>
                    <a:pt x="14610" y="10639"/>
                  </a:cubicBezTo>
                  <a:cubicBezTo>
                    <a:pt x="14521" y="10554"/>
                    <a:pt x="14468" y="10545"/>
                    <a:pt x="14330" y="10597"/>
                  </a:cubicBezTo>
                  <a:cubicBezTo>
                    <a:pt x="14133" y="10671"/>
                    <a:pt x="14087" y="10919"/>
                    <a:pt x="14279" y="10867"/>
                  </a:cubicBezTo>
                  <a:cubicBezTo>
                    <a:pt x="14544" y="10796"/>
                    <a:pt x="14486" y="10970"/>
                    <a:pt x="14169" y="11198"/>
                  </a:cubicBezTo>
                  <a:cubicBezTo>
                    <a:pt x="13757" y="11493"/>
                    <a:pt x="13731" y="11605"/>
                    <a:pt x="14086" y="11556"/>
                  </a:cubicBezTo>
                  <a:cubicBezTo>
                    <a:pt x="14291" y="11527"/>
                    <a:pt x="14347" y="11542"/>
                    <a:pt x="14380" y="11631"/>
                  </a:cubicBezTo>
                  <a:cubicBezTo>
                    <a:pt x="14409" y="11709"/>
                    <a:pt x="14484" y="11738"/>
                    <a:pt x="14637" y="11731"/>
                  </a:cubicBezTo>
                  <a:cubicBezTo>
                    <a:pt x="14809" y="11723"/>
                    <a:pt x="14851" y="11745"/>
                    <a:pt x="14836" y="11836"/>
                  </a:cubicBezTo>
                  <a:cubicBezTo>
                    <a:pt x="14827" y="11900"/>
                    <a:pt x="14834" y="11984"/>
                    <a:pt x="14854" y="12025"/>
                  </a:cubicBezTo>
                  <a:cubicBezTo>
                    <a:pt x="14905" y="12127"/>
                    <a:pt x="15308" y="12054"/>
                    <a:pt x="15486" y="11910"/>
                  </a:cubicBezTo>
                  <a:cubicBezTo>
                    <a:pt x="15564" y="11848"/>
                    <a:pt x="15772" y="11728"/>
                    <a:pt x="15949" y="11643"/>
                  </a:cubicBezTo>
                  <a:cubicBezTo>
                    <a:pt x="16274" y="11490"/>
                    <a:pt x="16607" y="11211"/>
                    <a:pt x="16783" y="10945"/>
                  </a:cubicBezTo>
                  <a:cubicBezTo>
                    <a:pt x="16835" y="10866"/>
                    <a:pt x="16929" y="10719"/>
                    <a:pt x="16992" y="10617"/>
                  </a:cubicBezTo>
                  <a:cubicBezTo>
                    <a:pt x="17054" y="10516"/>
                    <a:pt x="17200" y="10399"/>
                    <a:pt x="17319" y="10358"/>
                  </a:cubicBezTo>
                  <a:cubicBezTo>
                    <a:pt x="17437" y="10317"/>
                    <a:pt x="17574" y="10233"/>
                    <a:pt x="17621" y="10170"/>
                  </a:cubicBezTo>
                  <a:cubicBezTo>
                    <a:pt x="17669" y="10107"/>
                    <a:pt x="17767" y="9989"/>
                    <a:pt x="17841" y="9909"/>
                  </a:cubicBezTo>
                  <a:cubicBezTo>
                    <a:pt x="17915" y="9830"/>
                    <a:pt x="18003" y="9701"/>
                    <a:pt x="18036" y="9622"/>
                  </a:cubicBezTo>
                  <a:cubicBezTo>
                    <a:pt x="18069" y="9544"/>
                    <a:pt x="18167" y="9371"/>
                    <a:pt x="18256" y="9238"/>
                  </a:cubicBezTo>
                  <a:cubicBezTo>
                    <a:pt x="18369" y="9069"/>
                    <a:pt x="18394" y="8967"/>
                    <a:pt x="18341" y="8894"/>
                  </a:cubicBezTo>
                  <a:cubicBezTo>
                    <a:pt x="18300" y="8837"/>
                    <a:pt x="18244" y="8684"/>
                    <a:pt x="18216" y="8555"/>
                  </a:cubicBezTo>
                  <a:cubicBezTo>
                    <a:pt x="18156" y="8279"/>
                    <a:pt x="18309" y="8149"/>
                    <a:pt x="18866" y="7998"/>
                  </a:cubicBezTo>
                  <a:cubicBezTo>
                    <a:pt x="19154" y="7919"/>
                    <a:pt x="19243" y="7918"/>
                    <a:pt x="19517" y="7984"/>
                  </a:cubicBezTo>
                  <a:cubicBezTo>
                    <a:pt x="19764" y="8043"/>
                    <a:pt x="19842" y="8093"/>
                    <a:pt x="19862" y="8209"/>
                  </a:cubicBezTo>
                  <a:cubicBezTo>
                    <a:pt x="19893" y="8391"/>
                    <a:pt x="19935" y="8394"/>
                    <a:pt x="20178" y="8234"/>
                  </a:cubicBezTo>
                  <a:cubicBezTo>
                    <a:pt x="20410" y="8080"/>
                    <a:pt x="20420" y="7980"/>
                    <a:pt x="20204" y="7940"/>
                  </a:cubicBezTo>
                  <a:cubicBezTo>
                    <a:pt x="20033" y="7909"/>
                    <a:pt x="19978" y="7704"/>
                    <a:pt x="20123" y="7641"/>
                  </a:cubicBezTo>
                  <a:cubicBezTo>
                    <a:pt x="20168" y="7622"/>
                    <a:pt x="20204" y="7560"/>
                    <a:pt x="20204" y="7504"/>
                  </a:cubicBezTo>
                  <a:cubicBezTo>
                    <a:pt x="20204" y="7448"/>
                    <a:pt x="20342" y="7338"/>
                    <a:pt x="20509" y="7262"/>
                  </a:cubicBezTo>
                  <a:cubicBezTo>
                    <a:pt x="20824" y="7118"/>
                    <a:pt x="20860" y="7066"/>
                    <a:pt x="21030" y="6504"/>
                  </a:cubicBezTo>
                  <a:cubicBezTo>
                    <a:pt x="21085" y="6321"/>
                    <a:pt x="21217" y="6090"/>
                    <a:pt x="21321" y="5990"/>
                  </a:cubicBezTo>
                  <a:cubicBezTo>
                    <a:pt x="21534" y="5788"/>
                    <a:pt x="21570" y="5600"/>
                    <a:pt x="21398" y="5600"/>
                  </a:cubicBezTo>
                  <a:cubicBezTo>
                    <a:pt x="21336" y="5600"/>
                    <a:pt x="21241" y="5561"/>
                    <a:pt x="21185" y="5513"/>
                  </a:cubicBezTo>
                  <a:cubicBezTo>
                    <a:pt x="20915" y="5284"/>
                    <a:pt x="20159" y="5477"/>
                    <a:pt x="19581" y="5921"/>
                  </a:cubicBezTo>
                  <a:cubicBezTo>
                    <a:pt x="19427" y="6039"/>
                    <a:pt x="19247" y="6118"/>
                    <a:pt x="19131" y="6118"/>
                  </a:cubicBezTo>
                  <a:cubicBezTo>
                    <a:pt x="18771" y="6118"/>
                    <a:pt x="17850" y="5840"/>
                    <a:pt x="17426" y="5604"/>
                  </a:cubicBezTo>
                  <a:cubicBezTo>
                    <a:pt x="17001" y="5368"/>
                    <a:pt x="16741" y="5302"/>
                    <a:pt x="16823" y="5450"/>
                  </a:cubicBezTo>
                  <a:cubicBezTo>
                    <a:pt x="16895" y="5583"/>
                    <a:pt x="16723" y="5606"/>
                    <a:pt x="16566" y="5484"/>
                  </a:cubicBezTo>
                  <a:cubicBezTo>
                    <a:pt x="16446" y="5391"/>
                    <a:pt x="16436" y="5345"/>
                    <a:pt x="16511" y="5240"/>
                  </a:cubicBezTo>
                  <a:cubicBezTo>
                    <a:pt x="16653" y="5041"/>
                    <a:pt x="16510" y="4284"/>
                    <a:pt x="16313" y="4204"/>
                  </a:cubicBezTo>
                  <a:cubicBezTo>
                    <a:pt x="16230" y="4169"/>
                    <a:pt x="16221" y="4130"/>
                    <a:pt x="16285" y="4046"/>
                  </a:cubicBezTo>
                  <a:cubicBezTo>
                    <a:pt x="16352" y="3957"/>
                    <a:pt x="16345" y="3934"/>
                    <a:pt x="16243" y="3934"/>
                  </a:cubicBezTo>
                  <a:cubicBezTo>
                    <a:pt x="16173" y="3934"/>
                    <a:pt x="16037" y="3844"/>
                    <a:pt x="15945" y="3733"/>
                  </a:cubicBezTo>
                  <a:cubicBezTo>
                    <a:pt x="15846" y="3615"/>
                    <a:pt x="15713" y="3531"/>
                    <a:pt x="15622" y="3531"/>
                  </a:cubicBezTo>
                  <a:cubicBezTo>
                    <a:pt x="15433" y="3531"/>
                    <a:pt x="15425" y="3605"/>
                    <a:pt x="15596" y="3788"/>
                  </a:cubicBezTo>
                  <a:cubicBezTo>
                    <a:pt x="15675" y="3874"/>
                    <a:pt x="15702" y="3976"/>
                    <a:pt x="15668" y="4052"/>
                  </a:cubicBezTo>
                  <a:cubicBezTo>
                    <a:pt x="15637" y="4120"/>
                    <a:pt x="15658" y="4291"/>
                    <a:pt x="15714" y="4432"/>
                  </a:cubicBezTo>
                  <a:cubicBezTo>
                    <a:pt x="15864" y="4808"/>
                    <a:pt x="15701" y="4890"/>
                    <a:pt x="15464" y="4558"/>
                  </a:cubicBezTo>
                  <a:cubicBezTo>
                    <a:pt x="15365" y="4420"/>
                    <a:pt x="15231" y="4264"/>
                    <a:pt x="15166" y="4211"/>
                  </a:cubicBezTo>
                  <a:cubicBezTo>
                    <a:pt x="15061" y="4127"/>
                    <a:pt x="15064" y="4110"/>
                    <a:pt x="15192" y="4060"/>
                  </a:cubicBezTo>
                  <a:cubicBezTo>
                    <a:pt x="15315" y="4012"/>
                    <a:pt x="15319" y="3988"/>
                    <a:pt x="15227" y="3910"/>
                  </a:cubicBezTo>
                  <a:cubicBezTo>
                    <a:pt x="15101" y="3804"/>
                    <a:pt x="14886" y="3791"/>
                    <a:pt x="14755" y="3883"/>
                  </a:cubicBezTo>
                  <a:cubicBezTo>
                    <a:pt x="14644" y="3961"/>
                    <a:pt x="14460" y="3892"/>
                    <a:pt x="14514" y="3793"/>
                  </a:cubicBezTo>
                  <a:cubicBezTo>
                    <a:pt x="14535" y="3754"/>
                    <a:pt x="14521" y="3686"/>
                    <a:pt x="14483" y="3643"/>
                  </a:cubicBezTo>
                  <a:cubicBezTo>
                    <a:pt x="14445" y="3600"/>
                    <a:pt x="14451" y="3520"/>
                    <a:pt x="14494" y="3463"/>
                  </a:cubicBezTo>
                  <a:cubicBezTo>
                    <a:pt x="14551" y="3389"/>
                    <a:pt x="14525" y="3296"/>
                    <a:pt x="14404" y="3130"/>
                  </a:cubicBezTo>
                  <a:cubicBezTo>
                    <a:pt x="14312" y="3003"/>
                    <a:pt x="14203" y="2900"/>
                    <a:pt x="14163" y="2900"/>
                  </a:cubicBezTo>
                  <a:cubicBezTo>
                    <a:pt x="14063" y="2900"/>
                    <a:pt x="13824" y="2553"/>
                    <a:pt x="13880" y="2489"/>
                  </a:cubicBezTo>
                  <a:cubicBezTo>
                    <a:pt x="13904" y="2462"/>
                    <a:pt x="13976" y="2440"/>
                    <a:pt x="14038" y="2440"/>
                  </a:cubicBezTo>
                  <a:cubicBezTo>
                    <a:pt x="14201" y="2440"/>
                    <a:pt x="14270" y="2331"/>
                    <a:pt x="14165" y="2242"/>
                  </a:cubicBezTo>
                  <a:cubicBezTo>
                    <a:pt x="14115" y="2200"/>
                    <a:pt x="14096" y="2128"/>
                    <a:pt x="14121" y="2082"/>
                  </a:cubicBezTo>
                  <a:cubicBezTo>
                    <a:pt x="14146" y="2036"/>
                    <a:pt x="14110" y="1964"/>
                    <a:pt x="14040" y="1923"/>
                  </a:cubicBezTo>
                  <a:cubicBezTo>
                    <a:pt x="13970" y="1882"/>
                    <a:pt x="13841" y="1737"/>
                    <a:pt x="13755" y="1599"/>
                  </a:cubicBezTo>
                  <a:cubicBezTo>
                    <a:pt x="13586" y="1331"/>
                    <a:pt x="13398" y="1305"/>
                    <a:pt x="13311" y="1537"/>
                  </a:cubicBezTo>
                  <a:cubicBezTo>
                    <a:pt x="13252" y="1696"/>
                    <a:pt x="13119" y="1608"/>
                    <a:pt x="13083" y="1386"/>
                  </a:cubicBezTo>
                  <a:cubicBezTo>
                    <a:pt x="13066" y="1283"/>
                    <a:pt x="12982" y="1196"/>
                    <a:pt x="12853" y="1149"/>
                  </a:cubicBezTo>
                  <a:cubicBezTo>
                    <a:pt x="12417" y="988"/>
                    <a:pt x="12227" y="938"/>
                    <a:pt x="12115" y="956"/>
                  </a:cubicBezTo>
                  <a:cubicBezTo>
                    <a:pt x="12047" y="966"/>
                    <a:pt x="11987" y="921"/>
                    <a:pt x="11970" y="845"/>
                  </a:cubicBezTo>
                  <a:cubicBezTo>
                    <a:pt x="11940" y="707"/>
                    <a:pt x="11797" y="676"/>
                    <a:pt x="11654" y="777"/>
                  </a:cubicBezTo>
                  <a:cubicBezTo>
                    <a:pt x="11593" y="820"/>
                    <a:pt x="11493" y="758"/>
                    <a:pt x="11312" y="565"/>
                  </a:cubicBezTo>
                  <a:cubicBezTo>
                    <a:pt x="11070" y="309"/>
                    <a:pt x="11062" y="288"/>
                    <a:pt x="11191" y="187"/>
                  </a:cubicBezTo>
                  <a:cubicBezTo>
                    <a:pt x="11274" y="123"/>
                    <a:pt x="11298" y="61"/>
                    <a:pt x="11253" y="31"/>
                  </a:cubicBezTo>
                  <a:cubicBezTo>
                    <a:pt x="11226" y="14"/>
                    <a:pt x="11149" y="3"/>
                    <a:pt x="11049" y="1"/>
                  </a:cubicBezTo>
                  <a:close/>
                  <a:moveTo>
                    <a:pt x="15637" y="2736"/>
                  </a:moveTo>
                  <a:cubicBezTo>
                    <a:pt x="15590" y="2731"/>
                    <a:pt x="15542" y="2777"/>
                    <a:pt x="15479" y="2874"/>
                  </a:cubicBezTo>
                  <a:cubicBezTo>
                    <a:pt x="15353" y="3069"/>
                    <a:pt x="15359" y="3129"/>
                    <a:pt x="15519" y="3253"/>
                  </a:cubicBezTo>
                  <a:cubicBezTo>
                    <a:pt x="15826" y="3492"/>
                    <a:pt x="15977" y="3296"/>
                    <a:pt x="15785" y="2907"/>
                  </a:cubicBezTo>
                  <a:cubicBezTo>
                    <a:pt x="15730" y="2798"/>
                    <a:pt x="15685" y="2742"/>
                    <a:pt x="15637" y="2736"/>
                  </a:cubicBezTo>
                  <a:close/>
                  <a:moveTo>
                    <a:pt x="15008" y="2983"/>
                  </a:moveTo>
                  <a:cubicBezTo>
                    <a:pt x="14922" y="3000"/>
                    <a:pt x="14830" y="3095"/>
                    <a:pt x="14867" y="3162"/>
                  </a:cubicBezTo>
                  <a:cubicBezTo>
                    <a:pt x="14932" y="3281"/>
                    <a:pt x="15139" y="3263"/>
                    <a:pt x="15139" y="3139"/>
                  </a:cubicBezTo>
                  <a:cubicBezTo>
                    <a:pt x="15139" y="3081"/>
                    <a:pt x="15116" y="3016"/>
                    <a:pt x="15087" y="2995"/>
                  </a:cubicBezTo>
                  <a:cubicBezTo>
                    <a:pt x="15065" y="2980"/>
                    <a:pt x="15036" y="2977"/>
                    <a:pt x="15008" y="2983"/>
                  </a:cubicBezTo>
                  <a:close/>
                  <a:moveTo>
                    <a:pt x="10750" y="10150"/>
                  </a:moveTo>
                  <a:cubicBezTo>
                    <a:pt x="10482" y="10142"/>
                    <a:pt x="10070" y="10321"/>
                    <a:pt x="9633" y="10648"/>
                  </a:cubicBezTo>
                  <a:cubicBezTo>
                    <a:pt x="9425" y="10805"/>
                    <a:pt x="9395" y="10874"/>
                    <a:pt x="9374" y="11236"/>
                  </a:cubicBezTo>
                  <a:cubicBezTo>
                    <a:pt x="9355" y="11571"/>
                    <a:pt x="9311" y="11686"/>
                    <a:pt x="9133" y="11867"/>
                  </a:cubicBezTo>
                  <a:cubicBezTo>
                    <a:pt x="8899" y="12105"/>
                    <a:pt x="8653" y="12241"/>
                    <a:pt x="8395" y="12276"/>
                  </a:cubicBezTo>
                  <a:cubicBezTo>
                    <a:pt x="8302" y="12289"/>
                    <a:pt x="8234" y="12345"/>
                    <a:pt x="8233" y="12412"/>
                  </a:cubicBezTo>
                  <a:cubicBezTo>
                    <a:pt x="8229" y="12604"/>
                    <a:pt x="7785" y="13546"/>
                    <a:pt x="7583" y="13790"/>
                  </a:cubicBezTo>
                  <a:cubicBezTo>
                    <a:pt x="7337" y="14087"/>
                    <a:pt x="6905" y="14369"/>
                    <a:pt x="6629" y="14415"/>
                  </a:cubicBezTo>
                  <a:cubicBezTo>
                    <a:pt x="6504" y="14435"/>
                    <a:pt x="6339" y="14533"/>
                    <a:pt x="6243" y="14643"/>
                  </a:cubicBezTo>
                  <a:cubicBezTo>
                    <a:pt x="6150" y="14748"/>
                    <a:pt x="5947" y="14882"/>
                    <a:pt x="5788" y="14942"/>
                  </a:cubicBezTo>
                  <a:cubicBezTo>
                    <a:pt x="5630" y="15002"/>
                    <a:pt x="5499" y="15084"/>
                    <a:pt x="5499" y="15123"/>
                  </a:cubicBezTo>
                  <a:cubicBezTo>
                    <a:pt x="5499" y="15210"/>
                    <a:pt x="4995" y="15485"/>
                    <a:pt x="4836" y="15485"/>
                  </a:cubicBezTo>
                  <a:cubicBezTo>
                    <a:pt x="4771" y="15485"/>
                    <a:pt x="4514" y="15626"/>
                    <a:pt x="4263" y="15799"/>
                  </a:cubicBezTo>
                  <a:cubicBezTo>
                    <a:pt x="3947" y="16016"/>
                    <a:pt x="3782" y="16093"/>
                    <a:pt x="3723" y="16052"/>
                  </a:cubicBezTo>
                  <a:cubicBezTo>
                    <a:pt x="3676" y="16019"/>
                    <a:pt x="3561" y="16008"/>
                    <a:pt x="3469" y="16028"/>
                  </a:cubicBezTo>
                  <a:cubicBezTo>
                    <a:pt x="3205" y="16087"/>
                    <a:pt x="2594" y="16535"/>
                    <a:pt x="2367" y="16835"/>
                  </a:cubicBezTo>
                  <a:cubicBezTo>
                    <a:pt x="2254" y="16985"/>
                    <a:pt x="2088" y="17143"/>
                    <a:pt x="1998" y="17187"/>
                  </a:cubicBezTo>
                  <a:cubicBezTo>
                    <a:pt x="1908" y="17232"/>
                    <a:pt x="1822" y="17324"/>
                    <a:pt x="1807" y="17394"/>
                  </a:cubicBezTo>
                  <a:cubicBezTo>
                    <a:pt x="1791" y="17472"/>
                    <a:pt x="1707" y="17533"/>
                    <a:pt x="1586" y="17553"/>
                  </a:cubicBezTo>
                  <a:cubicBezTo>
                    <a:pt x="1478" y="17571"/>
                    <a:pt x="1349" y="17637"/>
                    <a:pt x="1300" y="17699"/>
                  </a:cubicBezTo>
                  <a:cubicBezTo>
                    <a:pt x="1251" y="17762"/>
                    <a:pt x="1127" y="17895"/>
                    <a:pt x="1026" y="17996"/>
                  </a:cubicBezTo>
                  <a:cubicBezTo>
                    <a:pt x="925" y="18096"/>
                    <a:pt x="844" y="18206"/>
                    <a:pt x="844" y="18238"/>
                  </a:cubicBezTo>
                  <a:cubicBezTo>
                    <a:pt x="844" y="18270"/>
                    <a:pt x="783" y="18320"/>
                    <a:pt x="710" y="18349"/>
                  </a:cubicBezTo>
                  <a:cubicBezTo>
                    <a:pt x="537" y="18417"/>
                    <a:pt x="335" y="18748"/>
                    <a:pt x="440" y="18793"/>
                  </a:cubicBezTo>
                  <a:cubicBezTo>
                    <a:pt x="558" y="18844"/>
                    <a:pt x="447" y="18934"/>
                    <a:pt x="267" y="18934"/>
                  </a:cubicBezTo>
                  <a:cubicBezTo>
                    <a:pt x="89" y="18934"/>
                    <a:pt x="63" y="18994"/>
                    <a:pt x="199" y="19090"/>
                  </a:cubicBezTo>
                  <a:cubicBezTo>
                    <a:pt x="265" y="19136"/>
                    <a:pt x="245" y="19169"/>
                    <a:pt x="124" y="19215"/>
                  </a:cubicBezTo>
                  <a:cubicBezTo>
                    <a:pt x="-21" y="19269"/>
                    <a:pt x="-30" y="19298"/>
                    <a:pt x="52" y="19451"/>
                  </a:cubicBezTo>
                  <a:cubicBezTo>
                    <a:pt x="158" y="19649"/>
                    <a:pt x="203" y="19658"/>
                    <a:pt x="475" y="19532"/>
                  </a:cubicBezTo>
                  <a:cubicBezTo>
                    <a:pt x="805" y="19380"/>
                    <a:pt x="907" y="19503"/>
                    <a:pt x="598" y="19681"/>
                  </a:cubicBezTo>
                  <a:cubicBezTo>
                    <a:pt x="292" y="19856"/>
                    <a:pt x="323" y="20000"/>
                    <a:pt x="655" y="19941"/>
                  </a:cubicBezTo>
                  <a:cubicBezTo>
                    <a:pt x="767" y="19921"/>
                    <a:pt x="988" y="19936"/>
                    <a:pt x="1145" y="19972"/>
                  </a:cubicBezTo>
                  <a:cubicBezTo>
                    <a:pt x="1408" y="20033"/>
                    <a:pt x="1446" y="20025"/>
                    <a:pt x="1669" y="19875"/>
                  </a:cubicBezTo>
                  <a:cubicBezTo>
                    <a:pt x="1862" y="19745"/>
                    <a:pt x="1939" y="19725"/>
                    <a:pt x="2051" y="19775"/>
                  </a:cubicBezTo>
                  <a:cubicBezTo>
                    <a:pt x="2128" y="19809"/>
                    <a:pt x="2202" y="19890"/>
                    <a:pt x="2215" y="19955"/>
                  </a:cubicBezTo>
                  <a:cubicBezTo>
                    <a:pt x="2245" y="20096"/>
                    <a:pt x="2440" y="20161"/>
                    <a:pt x="2619" y="20091"/>
                  </a:cubicBezTo>
                  <a:cubicBezTo>
                    <a:pt x="2781" y="20027"/>
                    <a:pt x="3320" y="20239"/>
                    <a:pt x="3262" y="20344"/>
                  </a:cubicBezTo>
                  <a:cubicBezTo>
                    <a:pt x="3240" y="20384"/>
                    <a:pt x="3244" y="20432"/>
                    <a:pt x="3271" y="20450"/>
                  </a:cubicBezTo>
                  <a:cubicBezTo>
                    <a:pt x="3368" y="20518"/>
                    <a:pt x="3767" y="20484"/>
                    <a:pt x="3868" y="20398"/>
                  </a:cubicBezTo>
                  <a:cubicBezTo>
                    <a:pt x="3961" y="20319"/>
                    <a:pt x="3985" y="20320"/>
                    <a:pt x="4109" y="20400"/>
                  </a:cubicBezTo>
                  <a:cubicBezTo>
                    <a:pt x="4344" y="20549"/>
                    <a:pt x="5582" y="20424"/>
                    <a:pt x="5582" y="20251"/>
                  </a:cubicBezTo>
                  <a:cubicBezTo>
                    <a:pt x="5582" y="20228"/>
                    <a:pt x="5763" y="20072"/>
                    <a:pt x="5984" y="19903"/>
                  </a:cubicBezTo>
                  <a:cubicBezTo>
                    <a:pt x="6204" y="19734"/>
                    <a:pt x="6455" y="19531"/>
                    <a:pt x="6543" y="19454"/>
                  </a:cubicBezTo>
                  <a:cubicBezTo>
                    <a:pt x="6635" y="19373"/>
                    <a:pt x="6855" y="19288"/>
                    <a:pt x="7061" y="19253"/>
                  </a:cubicBezTo>
                  <a:cubicBezTo>
                    <a:pt x="7338" y="19206"/>
                    <a:pt x="7425" y="19163"/>
                    <a:pt x="7445" y="19063"/>
                  </a:cubicBezTo>
                  <a:cubicBezTo>
                    <a:pt x="7464" y="18968"/>
                    <a:pt x="7430" y="18934"/>
                    <a:pt x="7316" y="18934"/>
                  </a:cubicBezTo>
                  <a:cubicBezTo>
                    <a:pt x="7056" y="18934"/>
                    <a:pt x="7057" y="18877"/>
                    <a:pt x="7313" y="18610"/>
                  </a:cubicBezTo>
                  <a:cubicBezTo>
                    <a:pt x="7473" y="18444"/>
                    <a:pt x="7542" y="18311"/>
                    <a:pt x="7513" y="18233"/>
                  </a:cubicBezTo>
                  <a:cubicBezTo>
                    <a:pt x="7485" y="18156"/>
                    <a:pt x="7544" y="18045"/>
                    <a:pt x="7676" y="17923"/>
                  </a:cubicBezTo>
                  <a:cubicBezTo>
                    <a:pt x="7901" y="17715"/>
                    <a:pt x="7959" y="17551"/>
                    <a:pt x="7950" y="17141"/>
                  </a:cubicBezTo>
                  <a:cubicBezTo>
                    <a:pt x="7946" y="16993"/>
                    <a:pt x="7990" y="16813"/>
                    <a:pt x="8049" y="16740"/>
                  </a:cubicBezTo>
                  <a:cubicBezTo>
                    <a:pt x="8261" y="16474"/>
                    <a:pt x="8620" y="16175"/>
                    <a:pt x="8729" y="16175"/>
                  </a:cubicBezTo>
                  <a:cubicBezTo>
                    <a:pt x="8901" y="16175"/>
                    <a:pt x="9600" y="15899"/>
                    <a:pt x="9844" y="15735"/>
                  </a:cubicBezTo>
                  <a:cubicBezTo>
                    <a:pt x="10058" y="15591"/>
                    <a:pt x="10270" y="15590"/>
                    <a:pt x="10191" y="15735"/>
                  </a:cubicBezTo>
                  <a:cubicBezTo>
                    <a:pt x="10160" y="15792"/>
                    <a:pt x="10264" y="15806"/>
                    <a:pt x="10623" y="15795"/>
                  </a:cubicBezTo>
                  <a:cubicBezTo>
                    <a:pt x="10883" y="15788"/>
                    <a:pt x="11118" y="15779"/>
                    <a:pt x="11147" y="15777"/>
                  </a:cubicBezTo>
                  <a:cubicBezTo>
                    <a:pt x="11255" y="15768"/>
                    <a:pt x="11297" y="15588"/>
                    <a:pt x="11215" y="15481"/>
                  </a:cubicBezTo>
                  <a:cubicBezTo>
                    <a:pt x="11163" y="15411"/>
                    <a:pt x="11045" y="15371"/>
                    <a:pt x="10899" y="15371"/>
                  </a:cubicBezTo>
                  <a:cubicBezTo>
                    <a:pt x="10532" y="15371"/>
                    <a:pt x="10457" y="15261"/>
                    <a:pt x="10586" y="14902"/>
                  </a:cubicBezTo>
                  <a:cubicBezTo>
                    <a:pt x="10669" y="14668"/>
                    <a:pt x="10747" y="14577"/>
                    <a:pt x="10910" y="14521"/>
                  </a:cubicBezTo>
                  <a:cubicBezTo>
                    <a:pt x="11175" y="14431"/>
                    <a:pt x="11639" y="14029"/>
                    <a:pt x="11749" y="13794"/>
                  </a:cubicBezTo>
                  <a:cubicBezTo>
                    <a:pt x="11794" y="13698"/>
                    <a:pt x="11949" y="13568"/>
                    <a:pt x="12093" y="13504"/>
                  </a:cubicBezTo>
                  <a:cubicBezTo>
                    <a:pt x="12258" y="13431"/>
                    <a:pt x="12339" y="13355"/>
                    <a:pt x="12315" y="13297"/>
                  </a:cubicBezTo>
                  <a:cubicBezTo>
                    <a:pt x="12294" y="13247"/>
                    <a:pt x="12352" y="13159"/>
                    <a:pt x="12442" y="13102"/>
                  </a:cubicBezTo>
                  <a:cubicBezTo>
                    <a:pt x="12533" y="13044"/>
                    <a:pt x="12607" y="12962"/>
                    <a:pt x="12607" y="12919"/>
                  </a:cubicBezTo>
                  <a:cubicBezTo>
                    <a:pt x="12607" y="12877"/>
                    <a:pt x="12735" y="12743"/>
                    <a:pt x="12892" y="12620"/>
                  </a:cubicBezTo>
                  <a:cubicBezTo>
                    <a:pt x="13226" y="12360"/>
                    <a:pt x="13236" y="12313"/>
                    <a:pt x="13011" y="11984"/>
                  </a:cubicBezTo>
                  <a:cubicBezTo>
                    <a:pt x="12821" y="11708"/>
                    <a:pt x="12848" y="11577"/>
                    <a:pt x="13096" y="11577"/>
                  </a:cubicBezTo>
                  <a:cubicBezTo>
                    <a:pt x="13195" y="11577"/>
                    <a:pt x="13301" y="11520"/>
                    <a:pt x="13355" y="11437"/>
                  </a:cubicBezTo>
                  <a:cubicBezTo>
                    <a:pt x="13437" y="11310"/>
                    <a:pt x="13414" y="11274"/>
                    <a:pt x="13116" y="11077"/>
                  </a:cubicBezTo>
                  <a:cubicBezTo>
                    <a:pt x="12934" y="10957"/>
                    <a:pt x="12773" y="10794"/>
                    <a:pt x="12758" y="10715"/>
                  </a:cubicBezTo>
                  <a:cubicBezTo>
                    <a:pt x="12714" y="10486"/>
                    <a:pt x="12501" y="10548"/>
                    <a:pt x="12297" y="10847"/>
                  </a:cubicBezTo>
                  <a:cubicBezTo>
                    <a:pt x="12175" y="11028"/>
                    <a:pt x="12035" y="11142"/>
                    <a:pt x="11889" y="11181"/>
                  </a:cubicBezTo>
                  <a:cubicBezTo>
                    <a:pt x="11767" y="11213"/>
                    <a:pt x="11571" y="11305"/>
                    <a:pt x="11452" y="11384"/>
                  </a:cubicBezTo>
                  <a:cubicBezTo>
                    <a:pt x="11178" y="11568"/>
                    <a:pt x="11108" y="11500"/>
                    <a:pt x="11114" y="11051"/>
                  </a:cubicBezTo>
                  <a:cubicBezTo>
                    <a:pt x="11119" y="10722"/>
                    <a:pt x="11114" y="10714"/>
                    <a:pt x="10862" y="10668"/>
                  </a:cubicBezTo>
                  <a:cubicBezTo>
                    <a:pt x="10510" y="10604"/>
                    <a:pt x="10479" y="10443"/>
                    <a:pt x="10805" y="10363"/>
                  </a:cubicBezTo>
                  <a:cubicBezTo>
                    <a:pt x="11009" y="10313"/>
                    <a:pt x="11041" y="10285"/>
                    <a:pt x="10965" y="10221"/>
                  </a:cubicBezTo>
                  <a:cubicBezTo>
                    <a:pt x="10912" y="10176"/>
                    <a:pt x="10840" y="10152"/>
                    <a:pt x="10750" y="10150"/>
                  </a:cubicBezTo>
                  <a:close/>
                  <a:moveTo>
                    <a:pt x="2553" y="20562"/>
                  </a:moveTo>
                  <a:cubicBezTo>
                    <a:pt x="2413" y="20584"/>
                    <a:pt x="2314" y="20687"/>
                    <a:pt x="2314" y="20828"/>
                  </a:cubicBezTo>
                  <a:cubicBezTo>
                    <a:pt x="2314" y="20915"/>
                    <a:pt x="2222" y="21107"/>
                    <a:pt x="2110" y="21256"/>
                  </a:cubicBezTo>
                  <a:cubicBezTo>
                    <a:pt x="1998" y="21404"/>
                    <a:pt x="1904" y="21538"/>
                    <a:pt x="1904" y="21552"/>
                  </a:cubicBezTo>
                  <a:cubicBezTo>
                    <a:pt x="1904" y="21593"/>
                    <a:pt x="2078" y="21582"/>
                    <a:pt x="2349" y="21524"/>
                  </a:cubicBezTo>
                  <a:cubicBezTo>
                    <a:pt x="2487" y="21495"/>
                    <a:pt x="2757" y="21441"/>
                    <a:pt x="2951" y="21405"/>
                  </a:cubicBezTo>
                  <a:cubicBezTo>
                    <a:pt x="3144" y="21370"/>
                    <a:pt x="3321" y="21305"/>
                    <a:pt x="3346" y="21260"/>
                  </a:cubicBezTo>
                  <a:cubicBezTo>
                    <a:pt x="3404" y="21154"/>
                    <a:pt x="2903" y="20612"/>
                    <a:pt x="2705" y="20568"/>
                  </a:cubicBezTo>
                  <a:cubicBezTo>
                    <a:pt x="2652" y="20556"/>
                    <a:pt x="2600" y="20554"/>
                    <a:pt x="2553" y="20562"/>
                  </a:cubicBezTo>
                  <a:close/>
                </a:path>
              </a:pathLst>
            </a:custGeom>
            <a:noFill/>
            <a:ln>
              <a:noFill/>
            </a:ln>
          </p:spPr>
        </p:pic>
        <p:sp>
          <p:nvSpPr>
            <p:cNvPr id="134" name="Google Shape;134;p8"/>
            <p:cNvSpPr/>
            <p:nvPr/>
          </p:nvSpPr>
          <p:spPr>
            <a:xfrm>
              <a:off x="4861243" y="3213099"/>
              <a:ext cx="7207801" cy="1"/>
            </a:xfrm>
            <a:custGeom>
              <a:rect b="b" l="l" r="r" t="t"/>
              <a:pathLst>
                <a:path extrusionOk="0" h="120000" w="21600">
                  <a:moveTo>
                    <a:pt x="0" y="0"/>
                  </a:moveTo>
                  <a:lnTo>
                    <a:pt x="21600" y="0"/>
                  </a:lnTo>
                  <a:lnTo>
                    <a:pt x="21600" y="0"/>
                  </a:lnTo>
                  <a:lnTo>
                    <a:pt x="0" y="0"/>
                  </a:lnTo>
                  <a:close/>
                </a:path>
              </a:pathLst>
            </a:custGeom>
            <a:noFill/>
            <a:ln>
              <a:noFill/>
            </a:ln>
          </p:spPr>
          <p:txBody>
            <a:bodyPr anchorCtr="0" anchor="ctr" bIns="50800" lIns="50800" spcFirstLastPara="1" rIns="50800" wrap="square" tIns="50800">
              <a:spAutoFit/>
            </a:bodyPr>
            <a:lstStyle/>
            <a:p>
              <a:pPr indent="-266700" lvl="0" marL="228600" marR="0" rtl="0" algn="l">
                <a:lnSpc>
                  <a:spcPct val="80000"/>
                </a:lnSpc>
                <a:spcBef>
                  <a:spcPts val="0"/>
                </a:spcBef>
                <a:spcAft>
                  <a:spcPts val="0"/>
                </a:spcAft>
                <a:buClr>
                  <a:srgbClr val="FFFFFF"/>
                </a:buClr>
                <a:buSzPts val="4200"/>
                <a:buFont typeface="Proxima Nova"/>
                <a:buChar char="•"/>
              </a:pPr>
              <a:r>
                <a:rPr b="1" i="0" lang="en-US" sz="4200" u="none" cap="none" strike="noStrike">
                  <a:solidFill>
                    <a:srgbClr val="FFFFFF"/>
                  </a:solidFill>
                  <a:latin typeface="Proxima Nova"/>
                  <a:ea typeface="Proxima Nova"/>
                  <a:cs typeface="Proxima Nova"/>
                  <a:sym typeface="Proxima Nova"/>
                </a:rPr>
                <a:t> Agriculture = 48% of emissions  (MFE, 2021)</a:t>
              </a:r>
              <a:br>
                <a:rPr b="1" i="0" lang="en-US" sz="4200" u="none" cap="none" strike="noStrike">
                  <a:solidFill>
                    <a:srgbClr val="FFFFFF"/>
                  </a:solidFill>
                  <a:latin typeface="Proxima Nova"/>
                  <a:ea typeface="Proxima Nova"/>
                  <a:cs typeface="Proxima Nova"/>
                  <a:sym typeface="Proxima Nova"/>
                </a:rPr>
              </a:br>
              <a:endParaRPr/>
            </a:p>
            <a:p>
              <a:pPr indent="-266700" lvl="0" marL="228600" marR="0" rtl="0" algn="l">
                <a:lnSpc>
                  <a:spcPct val="80000"/>
                </a:lnSpc>
                <a:spcBef>
                  <a:spcPts val="2400"/>
                </a:spcBef>
                <a:spcAft>
                  <a:spcPts val="0"/>
                </a:spcAft>
                <a:buClr>
                  <a:srgbClr val="FFFFFF"/>
                </a:buClr>
                <a:buSzPts val="4200"/>
                <a:buFont typeface="Proxima Nova"/>
                <a:buChar char="•"/>
              </a:pPr>
              <a:r>
                <a:rPr b="1" i="0" lang="en-US" sz="4200" u="none" cap="none" strike="noStrike">
                  <a:solidFill>
                    <a:srgbClr val="FFFFFF"/>
                  </a:solidFill>
                  <a:latin typeface="Proxima Nova"/>
                  <a:ea typeface="Proxima Nova"/>
                  <a:cs typeface="Proxima Nova"/>
                  <a:sym typeface="Proxima Nova"/>
                </a:rPr>
                <a:t> 80% of native NZ species are threatened (MFE, 2019)</a:t>
              </a:r>
              <a:br>
                <a:rPr b="1" i="0" lang="en-US" sz="4200" u="none" cap="none" strike="noStrike">
                  <a:solidFill>
                    <a:srgbClr val="FFFFFF"/>
                  </a:solidFill>
                  <a:latin typeface="Proxima Nova"/>
                  <a:ea typeface="Proxima Nova"/>
                  <a:cs typeface="Proxima Nova"/>
                  <a:sym typeface="Proxima Nova"/>
                </a:rPr>
              </a:br>
              <a:endParaRPr/>
            </a:p>
            <a:p>
              <a:pPr indent="-266700" lvl="0" marL="228600" marR="0" rtl="0" algn="l">
                <a:lnSpc>
                  <a:spcPct val="80000"/>
                </a:lnSpc>
                <a:spcBef>
                  <a:spcPts val="2400"/>
                </a:spcBef>
                <a:spcAft>
                  <a:spcPts val="0"/>
                </a:spcAft>
                <a:buClr>
                  <a:srgbClr val="FFFFFF"/>
                </a:buClr>
                <a:buSzPts val="4200"/>
                <a:buFont typeface="Proxima Nova"/>
                <a:buChar char="•"/>
              </a:pPr>
              <a:r>
                <a:rPr b="1" i="0" lang="en-US" sz="4200" u="none" cap="none" strike="noStrike">
                  <a:solidFill>
                    <a:srgbClr val="FFFFFF"/>
                  </a:solidFill>
                  <a:latin typeface="Proxima Nova"/>
                  <a:ea typeface="Proxima Nova"/>
                  <a:cs typeface="Proxima Nova"/>
                  <a:sym typeface="Proxima Nova"/>
                </a:rPr>
                <a:t>46% of lakes larger than 1 hectare (1,758 lakes) are in poor or very poor ecological health (MFE, 2020)</a:t>
              </a:r>
              <a:br>
                <a:rPr b="1" i="0" lang="en-US" sz="4200" u="none" cap="none" strike="noStrike">
                  <a:solidFill>
                    <a:srgbClr val="FFFFFF"/>
                  </a:solidFill>
                  <a:latin typeface="Proxima Nova"/>
                  <a:ea typeface="Proxima Nova"/>
                  <a:cs typeface="Proxima Nova"/>
                  <a:sym typeface="Proxima Nova"/>
                </a:rPr>
              </a:br>
              <a:endParaRPr/>
            </a:p>
          </p:txBody>
        </p:sp>
      </p:grpSp>
      <p:grpSp>
        <p:nvGrpSpPr>
          <p:cNvPr id="135" name="Google Shape;135;p8"/>
          <p:cNvGrpSpPr/>
          <p:nvPr/>
        </p:nvGrpSpPr>
        <p:grpSpPr>
          <a:xfrm>
            <a:off x="1469244" y="3213464"/>
            <a:ext cx="9768659" cy="8023857"/>
            <a:chOff x="0" y="0"/>
            <a:chExt cx="9768658" cy="8023856"/>
          </a:xfrm>
        </p:grpSpPr>
        <p:pic>
          <p:nvPicPr>
            <p:cNvPr descr="th.jpeg" id="136" name="Google Shape;136;p8"/>
            <p:cNvPicPr preferRelativeResize="0"/>
            <p:nvPr/>
          </p:nvPicPr>
          <p:blipFill rotWithShape="1">
            <a:blip r:embed="rId4">
              <a:alphaModFix/>
            </a:blip>
            <a:srcRect b="0" l="1088" r="0" t="99"/>
            <a:stretch/>
          </p:blipFill>
          <p:spPr>
            <a:xfrm>
              <a:off x="0" y="0"/>
              <a:ext cx="1606935" cy="8023856"/>
            </a:xfrm>
            <a:custGeom>
              <a:rect b="b" l="l" r="r" t="t"/>
              <a:pathLst>
                <a:path extrusionOk="0" h="21600" w="21600">
                  <a:moveTo>
                    <a:pt x="3227" y="0"/>
                  </a:moveTo>
                  <a:lnTo>
                    <a:pt x="2806" y="175"/>
                  </a:lnTo>
                  <a:cubicBezTo>
                    <a:pt x="2575" y="272"/>
                    <a:pt x="2204" y="391"/>
                    <a:pt x="1979" y="441"/>
                  </a:cubicBezTo>
                  <a:cubicBezTo>
                    <a:pt x="1453" y="558"/>
                    <a:pt x="1367" y="845"/>
                    <a:pt x="1766" y="1153"/>
                  </a:cubicBezTo>
                  <a:cubicBezTo>
                    <a:pt x="1934" y="1283"/>
                    <a:pt x="2078" y="1495"/>
                    <a:pt x="2081" y="1624"/>
                  </a:cubicBezTo>
                  <a:cubicBezTo>
                    <a:pt x="2083" y="1753"/>
                    <a:pt x="2185" y="1934"/>
                    <a:pt x="2310" y="2027"/>
                  </a:cubicBezTo>
                  <a:cubicBezTo>
                    <a:pt x="2681" y="2304"/>
                    <a:pt x="2762" y="2510"/>
                    <a:pt x="2523" y="2568"/>
                  </a:cubicBezTo>
                  <a:cubicBezTo>
                    <a:pt x="2398" y="2599"/>
                    <a:pt x="2327" y="2734"/>
                    <a:pt x="2369" y="2874"/>
                  </a:cubicBezTo>
                  <a:cubicBezTo>
                    <a:pt x="2422" y="3057"/>
                    <a:pt x="2354" y="3145"/>
                    <a:pt x="2118" y="3199"/>
                  </a:cubicBezTo>
                  <a:cubicBezTo>
                    <a:pt x="1940" y="3239"/>
                    <a:pt x="1868" y="3272"/>
                    <a:pt x="1958" y="3272"/>
                  </a:cubicBezTo>
                  <a:cubicBezTo>
                    <a:pt x="2048" y="3272"/>
                    <a:pt x="1997" y="3303"/>
                    <a:pt x="1846" y="3340"/>
                  </a:cubicBezTo>
                  <a:cubicBezTo>
                    <a:pt x="1623" y="3394"/>
                    <a:pt x="1627" y="3412"/>
                    <a:pt x="1846" y="3439"/>
                  </a:cubicBezTo>
                  <a:cubicBezTo>
                    <a:pt x="2024" y="3461"/>
                    <a:pt x="2131" y="3599"/>
                    <a:pt x="2171" y="3847"/>
                  </a:cubicBezTo>
                  <a:cubicBezTo>
                    <a:pt x="2205" y="4053"/>
                    <a:pt x="2307" y="4285"/>
                    <a:pt x="2390" y="4360"/>
                  </a:cubicBezTo>
                  <a:cubicBezTo>
                    <a:pt x="2473" y="4435"/>
                    <a:pt x="2463" y="4529"/>
                    <a:pt x="2369" y="4570"/>
                  </a:cubicBezTo>
                  <a:cubicBezTo>
                    <a:pt x="2274" y="4611"/>
                    <a:pt x="2181" y="4807"/>
                    <a:pt x="2161" y="5004"/>
                  </a:cubicBezTo>
                  <a:cubicBezTo>
                    <a:pt x="2140" y="5202"/>
                    <a:pt x="2051" y="5515"/>
                    <a:pt x="1968" y="5701"/>
                  </a:cubicBezTo>
                  <a:cubicBezTo>
                    <a:pt x="1886" y="5887"/>
                    <a:pt x="1834" y="6096"/>
                    <a:pt x="1846" y="6165"/>
                  </a:cubicBezTo>
                  <a:cubicBezTo>
                    <a:pt x="1858" y="6235"/>
                    <a:pt x="1713" y="6372"/>
                    <a:pt x="1531" y="6470"/>
                  </a:cubicBezTo>
                  <a:cubicBezTo>
                    <a:pt x="1238" y="6628"/>
                    <a:pt x="1241" y="6663"/>
                    <a:pt x="1515" y="6786"/>
                  </a:cubicBezTo>
                  <a:cubicBezTo>
                    <a:pt x="1685" y="6863"/>
                    <a:pt x="1877" y="7013"/>
                    <a:pt x="1942" y="7121"/>
                  </a:cubicBezTo>
                  <a:cubicBezTo>
                    <a:pt x="2038" y="7281"/>
                    <a:pt x="1983" y="7330"/>
                    <a:pt x="1643" y="7392"/>
                  </a:cubicBezTo>
                  <a:cubicBezTo>
                    <a:pt x="1296" y="7455"/>
                    <a:pt x="1246" y="7502"/>
                    <a:pt x="1350" y="7681"/>
                  </a:cubicBezTo>
                  <a:cubicBezTo>
                    <a:pt x="1417" y="7800"/>
                    <a:pt x="1551" y="7935"/>
                    <a:pt x="1643" y="7982"/>
                  </a:cubicBezTo>
                  <a:cubicBezTo>
                    <a:pt x="1736" y="8028"/>
                    <a:pt x="1919" y="8119"/>
                    <a:pt x="2049" y="8184"/>
                  </a:cubicBezTo>
                  <a:cubicBezTo>
                    <a:pt x="2178" y="8249"/>
                    <a:pt x="2283" y="8357"/>
                    <a:pt x="2283" y="8424"/>
                  </a:cubicBezTo>
                  <a:cubicBezTo>
                    <a:pt x="2283" y="8491"/>
                    <a:pt x="2377" y="8557"/>
                    <a:pt x="2491" y="8571"/>
                  </a:cubicBezTo>
                  <a:cubicBezTo>
                    <a:pt x="2747" y="8603"/>
                    <a:pt x="2652" y="9521"/>
                    <a:pt x="2385" y="9608"/>
                  </a:cubicBezTo>
                  <a:cubicBezTo>
                    <a:pt x="2282" y="9641"/>
                    <a:pt x="2188" y="9785"/>
                    <a:pt x="2171" y="9927"/>
                  </a:cubicBezTo>
                  <a:cubicBezTo>
                    <a:pt x="2153" y="10086"/>
                    <a:pt x="2007" y="10222"/>
                    <a:pt x="1803" y="10281"/>
                  </a:cubicBezTo>
                  <a:cubicBezTo>
                    <a:pt x="1620" y="10333"/>
                    <a:pt x="1516" y="10400"/>
                    <a:pt x="1568" y="10427"/>
                  </a:cubicBezTo>
                  <a:cubicBezTo>
                    <a:pt x="1621" y="10455"/>
                    <a:pt x="1530" y="10553"/>
                    <a:pt x="1366" y="10646"/>
                  </a:cubicBezTo>
                  <a:cubicBezTo>
                    <a:pt x="1201" y="10740"/>
                    <a:pt x="1112" y="10866"/>
                    <a:pt x="1168" y="10925"/>
                  </a:cubicBezTo>
                  <a:cubicBezTo>
                    <a:pt x="1225" y="10984"/>
                    <a:pt x="1142" y="11078"/>
                    <a:pt x="987" y="11133"/>
                  </a:cubicBezTo>
                  <a:cubicBezTo>
                    <a:pt x="832" y="11188"/>
                    <a:pt x="704" y="11298"/>
                    <a:pt x="704" y="11379"/>
                  </a:cubicBezTo>
                  <a:cubicBezTo>
                    <a:pt x="704" y="11498"/>
                    <a:pt x="627" y="11527"/>
                    <a:pt x="288" y="11528"/>
                  </a:cubicBezTo>
                  <a:cubicBezTo>
                    <a:pt x="152" y="11528"/>
                    <a:pt x="64" y="11549"/>
                    <a:pt x="0" y="11728"/>
                  </a:cubicBezTo>
                  <a:cubicBezTo>
                    <a:pt x="523" y="11937"/>
                    <a:pt x="903" y="12169"/>
                    <a:pt x="848" y="12253"/>
                  </a:cubicBezTo>
                  <a:cubicBezTo>
                    <a:pt x="813" y="12307"/>
                    <a:pt x="994" y="12410"/>
                    <a:pt x="1248" y="12482"/>
                  </a:cubicBezTo>
                  <a:cubicBezTo>
                    <a:pt x="1878" y="12660"/>
                    <a:pt x="2037" y="12961"/>
                    <a:pt x="1558" y="13067"/>
                  </a:cubicBezTo>
                  <a:cubicBezTo>
                    <a:pt x="1306" y="13123"/>
                    <a:pt x="1245" y="13177"/>
                    <a:pt x="1355" y="13245"/>
                  </a:cubicBezTo>
                  <a:cubicBezTo>
                    <a:pt x="1442" y="13299"/>
                    <a:pt x="1491" y="13425"/>
                    <a:pt x="1467" y="13525"/>
                  </a:cubicBezTo>
                  <a:cubicBezTo>
                    <a:pt x="1438" y="13644"/>
                    <a:pt x="1603" y="13786"/>
                    <a:pt x="1942" y="13935"/>
                  </a:cubicBezTo>
                  <a:cubicBezTo>
                    <a:pt x="2444" y="14155"/>
                    <a:pt x="2444" y="14164"/>
                    <a:pt x="2059" y="14218"/>
                  </a:cubicBezTo>
                  <a:cubicBezTo>
                    <a:pt x="1630" y="14278"/>
                    <a:pt x="1540" y="14484"/>
                    <a:pt x="1776" y="14851"/>
                  </a:cubicBezTo>
                  <a:cubicBezTo>
                    <a:pt x="1907" y="15054"/>
                    <a:pt x="2233" y="15119"/>
                    <a:pt x="2907" y="15076"/>
                  </a:cubicBezTo>
                  <a:cubicBezTo>
                    <a:pt x="3378" y="15045"/>
                    <a:pt x="3441" y="14768"/>
                    <a:pt x="2998" y="14670"/>
                  </a:cubicBezTo>
                  <a:cubicBezTo>
                    <a:pt x="2726" y="14609"/>
                    <a:pt x="2717" y="14583"/>
                    <a:pt x="2945" y="14509"/>
                  </a:cubicBezTo>
                  <a:cubicBezTo>
                    <a:pt x="3152" y="14443"/>
                    <a:pt x="3162" y="14393"/>
                    <a:pt x="2987" y="14300"/>
                  </a:cubicBezTo>
                  <a:cubicBezTo>
                    <a:pt x="2781" y="14190"/>
                    <a:pt x="2817" y="14166"/>
                    <a:pt x="3361" y="14063"/>
                  </a:cubicBezTo>
                  <a:cubicBezTo>
                    <a:pt x="4056" y="13931"/>
                    <a:pt x="4705" y="13945"/>
                    <a:pt x="4481" y="14086"/>
                  </a:cubicBezTo>
                  <a:cubicBezTo>
                    <a:pt x="4387" y="14146"/>
                    <a:pt x="4468" y="14193"/>
                    <a:pt x="4732" y="14232"/>
                  </a:cubicBezTo>
                  <a:cubicBezTo>
                    <a:pt x="5100" y="14286"/>
                    <a:pt x="5098" y="14289"/>
                    <a:pt x="4743" y="14317"/>
                  </a:cubicBezTo>
                  <a:cubicBezTo>
                    <a:pt x="4394" y="14344"/>
                    <a:pt x="4392" y="14350"/>
                    <a:pt x="4721" y="14398"/>
                  </a:cubicBezTo>
                  <a:cubicBezTo>
                    <a:pt x="4960" y="14433"/>
                    <a:pt x="5002" y="14460"/>
                    <a:pt x="4844" y="14479"/>
                  </a:cubicBezTo>
                  <a:cubicBezTo>
                    <a:pt x="4704" y="14497"/>
                    <a:pt x="4672" y="14546"/>
                    <a:pt x="4764" y="14602"/>
                  </a:cubicBezTo>
                  <a:cubicBezTo>
                    <a:pt x="4849" y="14654"/>
                    <a:pt x="4916" y="14867"/>
                    <a:pt x="4913" y="15076"/>
                  </a:cubicBezTo>
                  <a:cubicBezTo>
                    <a:pt x="4910" y="15364"/>
                    <a:pt x="4984" y="15468"/>
                    <a:pt x="5223" y="15505"/>
                  </a:cubicBezTo>
                  <a:cubicBezTo>
                    <a:pt x="5497" y="15548"/>
                    <a:pt x="5475" y="15567"/>
                    <a:pt x="5057" y="15657"/>
                  </a:cubicBezTo>
                  <a:cubicBezTo>
                    <a:pt x="4629" y="15748"/>
                    <a:pt x="4611" y="15765"/>
                    <a:pt x="4903" y="15814"/>
                  </a:cubicBezTo>
                  <a:cubicBezTo>
                    <a:pt x="5082" y="15844"/>
                    <a:pt x="5180" y="15902"/>
                    <a:pt x="5116" y="15942"/>
                  </a:cubicBezTo>
                  <a:cubicBezTo>
                    <a:pt x="5043" y="15988"/>
                    <a:pt x="5136" y="16026"/>
                    <a:pt x="5372" y="16045"/>
                  </a:cubicBezTo>
                  <a:cubicBezTo>
                    <a:pt x="5730" y="16072"/>
                    <a:pt x="5733" y="16077"/>
                    <a:pt x="5372" y="16130"/>
                  </a:cubicBezTo>
                  <a:cubicBezTo>
                    <a:pt x="5105" y="16170"/>
                    <a:pt x="5034" y="16217"/>
                    <a:pt x="5127" y="16291"/>
                  </a:cubicBezTo>
                  <a:cubicBezTo>
                    <a:pt x="5203" y="16352"/>
                    <a:pt x="5158" y="16409"/>
                    <a:pt x="5020" y="16426"/>
                  </a:cubicBezTo>
                  <a:cubicBezTo>
                    <a:pt x="4850" y="16447"/>
                    <a:pt x="4880" y="16486"/>
                    <a:pt x="5127" y="16562"/>
                  </a:cubicBezTo>
                  <a:cubicBezTo>
                    <a:pt x="5593" y="16705"/>
                    <a:pt x="5239" y="16770"/>
                    <a:pt x="4572" y="16665"/>
                  </a:cubicBezTo>
                  <a:cubicBezTo>
                    <a:pt x="3504" y="16497"/>
                    <a:pt x="2057" y="16496"/>
                    <a:pt x="2502" y="16663"/>
                  </a:cubicBezTo>
                  <a:cubicBezTo>
                    <a:pt x="2675" y="16728"/>
                    <a:pt x="2630" y="16777"/>
                    <a:pt x="2294" y="16886"/>
                  </a:cubicBezTo>
                  <a:cubicBezTo>
                    <a:pt x="1775" y="17055"/>
                    <a:pt x="1739" y="17165"/>
                    <a:pt x="2203" y="17165"/>
                  </a:cubicBezTo>
                  <a:cubicBezTo>
                    <a:pt x="2481" y="17165"/>
                    <a:pt x="2495" y="17153"/>
                    <a:pt x="2283" y="17102"/>
                  </a:cubicBezTo>
                  <a:cubicBezTo>
                    <a:pt x="1927" y="17016"/>
                    <a:pt x="2504" y="16973"/>
                    <a:pt x="3121" y="17039"/>
                  </a:cubicBezTo>
                  <a:cubicBezTo>
                    <a:pt x="3462" y="17076"/>
                    <a:pt x="3644" y="17075"/>
                    <a:pt x="3873" y="17037"/>
                  </a:cubicBezTo>
                  <a:cubicBezTo>
                    <a:pt x="4275" y="16970"/>
                    <a:pt x="4922" y="17064"/>
                    <a:pt x="4598" y="17143"/>
                  </a:cubicBezTo>
                  <a:cubicBezTo>
                    <a:pt x="4483" y="17171"/>
                    <a:pt x="4447" y="17206"/>
                    <a:pt x="4524" y="17222"/>
                  </a:cubicBezTo>
                  <a:cubicBezTo>
                    <a:pt x="4726" y="17263"/>
                    <a:pt x="4743" y="17463"/>
                    <a:pt x="4545" y="17488"/>
                  </a:cubicBezTo>
                  <a:cubicBezTo>
                    <a:pt x="4101" y="17543"/>
                    <a:pt x="4687" y="17575"/>
                    <a:pt x="5447" y="17536"/>
                  </a:cubicBezTo>
                  <a:cubicBezTo>
                    <a:pt x="6046" y="17505"/>
                    <a:pt x="6361" y="17505"/>
                    <a:pt x="6519" y="17537"/>
                  </a:cubicBezTo>
                  <a:cubicBezTo>
                    <a:pt x="6794" y="17592"/>
                    <a:pt x="6567" y="17731"/>
                    <a:pt x="6263" y="17693"/>
                  </a:cubicBezTo>
                  <a:cubicBezTo>
                    <a:pt x="6143" y="17678"/>
                    <a:pt x="5727" y="17703"/>
                    <a:pt x="5335" y="17750"/>
                  </a:cubicBezTo>
                  <a:cubicBezTo>
                    <a:pt x="4893" y="17802"/>
                    <a:pt x="4338" y="17830"/>
                    <a:pt x="3873" y="17822"/>
                  </a:cubicBezTo>
                  <a:cubicBezTo>
                    <a:pt x="3142" y="17811"/>
                    <a:pt x="2893" y="17851"/>
                    <a:pt x="3345" y="17907"/>
                  </a:cubicBezTo>
                  <a:cubicBezTo>
                    <a:pt x="3468" y="17922"/>
                    <a:pt x="3518" y="17963"/>
                    <a:pt x="3452" y="17998"/>
                  </a:cubicBezTo>
                  <a:cubicBezTo>
                    <a:pt x="3241" y="18108"/>
                    <a:pt x="3544" y="18136"/>
                    <a:pt x="3985" y="18048"/>
                  </a:cubicBezTo>
                  <a:cubicBezTo>
                    <a:pt x="4326" y="17979"/>
                    <a:pt x="4468" y="17973"/>
                    <a:pt x="4710" y="18014"/>
                  </a:cubicBezTo>
                  <a:cubicBezTo>
                    <a:pt x="4898" y="18045"/>
                    <a:pt x="4948" y="18082"/>
                    <a:pt x="4833" y="18111"/>
                  </a:cubicBezTo>
                  <a:cubicBezTo>
                    <a:pt x="4622" y="18164"/>
                    <a:pt x="4641" y="18303"/>
                    <a:pt x="4871" y="18378"/>
                  </a:cubicBezTo>
                  <a:cubicBezTo>
                    <a:pt x="4961" y="18407"/>
                    <a:pt x="4842" y="18448"/>
                    <a:pt x="4577" y="18476"/>
                  </a:cubicBezTo>
                  <a:lnTo>
                    <a:pt x="4129" y="18524"/>
                  </a:lnTo>
                  <a:lnTo>
                    <a:pt x="4588" y="18588"/>
                  </a:lnTo>
                  <a:cubicBezTo>
                    <a:pt x="4838" y="18624"/>
                    <a:pt x="4989" y="18678"/>
                    <a:pt x="4929" y="18709"/>
                  </a:cubicBezTo>
                  <a:cubicBezTo>
                    <a:pt x="4865" y="18743"/>
                    <a:pt x="4932" y="18758"/>
                    <a:pt x="5089" y="18745"/>
                  </a:cubicBezTo>
                  <a:cubicBezTo>
                    <a:pt x="5235" y="18734"/>
                    <a:pt x="5597" y="18770"/>
                    <a:pt x="5895" y="18825"/>
                  </a:cubicBezTo>
                  <a:cubicBezTo>
                    <a:pt x="6192" y="18881"/>
                    <a:pt x="6608" y="18940"/>
                    <a:pt x="6823" y="18957"/>
                  </a:cubicBezTo>
                  <a:cubicBezTo>
                    <a:pt x="7189" y="18985"/>
                    <a:pt x="7193" y="18990"/>
                    <a:pt x="6855" y="19040"/>
                  </a:cubicBezTo>
                  <a:cubicBezTo>
                    <a:pt x="6586" y="19080"/>
                    <a:pt x="6560" y="19106"/>
                    <a:pt x="6738" y="19142"/>
                  </a:cubicBezTo>
                  <a:cubicBezTo>
                    <a:pt x="6915" y="19177"/>
                    <a:pt x="6857" y="19198"/>
                    <a:pt x="6514" y="19224"/>
                  </a:cubicBezTo>
                  <a:cubicBezTo>
                    <a:pt x="6097" y="19255"/>
                    <a:pt x="6084" y="19266"/>
                    <a:pt x="6359" y="19341"/>
                  </a:cubicBezTo>
                  <a:cubicBezTo>
                    <a:pt x="6655" y="19423"/>
                    <a:pt x="6669" y="19422"/>
                    <a:pt x="6876" y="19313"/>
                  </a:cubicBezTo>
                  <a:cubicBezTo>
                    <a:pt x="7121" y="19184"/>
                    <a:pt x="7435" y="19133"/>
                    <a:pt x="7751" y="19173"/>
                  </a:cubicBezTo>
                  <a:cubicBezTo>
                    <a:pt x="7904" y="19192"/>
                    <a:pt x="7904" y="19217"/>
                    <a:pt x="7746" y="19255"/>
                  </a:cubicBezTo>
                  <a:cubicBezTo>
                    <a:pt x="7571" y="19297"/>
                    <a:pt x="7669" y="19333"/>
                    <a:pt x="8167" y="19405"/>
                  </a:cubicBezTo>
                  <a:lnTo>
                    <a:pt x="8818" y="19499"/>
                  </a:lnTo>
                  <a:lnTo>
                    <a:pt x="8349" y="19599"/>
                  </a:lnTo>
                  <a:cubicBezTo>
                    <a:pt x="7850" y="19706"/>
                    <a:pt x="7940" y="19789"/>
                    <a:pt x="8461" y="19703"/>
                  </a:cubicBezTo>
                  <a:cubicBezTo>
                    <a:pt x="8711" y="19661"/>
                    <a:pt x="8821" y="19668"/>
                    <a:pt x="9042" y="19739"/>
                  </a:cubicBezTo>
                  <a:cubicBezTo>
                    <a:pt x="9192" y="19787"/>
                    <a:pt x="9390" y="19825"/>
                    <a:pt x="9485" y="19825"/>
                  </a:cubicBezTo>
                  <a:cubicBezTo>
                    <a:pt x="9580" y="19825"/>
                    <a:pt x="9606" y="19809"/>
                    <a:pt x="9544" y="19789"/>
                  </a:cubicBezTo>
                  <a:cubicBezTo>
                    <a:pt x="9263" y="19698"/>
                    <a:pt x="10736" y="19549"/>
                    <a:pt x="11085" y="19633"/>
                  </a:cubicBezTo>
                  <a:cubicBezTo>
                    <a:pt x="11261" y="19676"/>
                    <a:pt x="11101" y="19721"/>
                    <a:pt x="10376" y="19831"/>
                  </a:cubicBezTo>
                  <a:cubicBezTo>
                    <a:pt x="9857" y="19909"/>
                    <a:pt x="9472" y="19997"/>
                    <a:pt x="9522" y="20025"/>
                  </a:cubicBezTo>
                  <a:cubicBezTo>
                    <a:pt x="9572" y="20054"/>
                    <a:pt x="9453" y="20096"/>
                    <a:pt x="9256" y="20119"/>
                  </a:cubicBezTo>
                  <a:cubicBezTo>
                    <a:pt x="8921" y="20159"/>
                    <a:pt x="8918" y="20161"/>
                    <a:pt x="9250" y="20162"/>
                  </a:cubicBezTo>
                  <a:cubicBezTo>
                    <a:pt x="9446" y="20163"/>
                    <a:pt x="9733" y="20200"/>
                    <a:pt x="9885" y="20243"/>
                  </a:cubicBezTo>
                  <a:cubicBezTo>
                    <a:pt x="10037" y="20287"/>
                    <a:pt x="10349" y="20330"/>
                    <a:pt x="10579" y="20339"/>
                  </a:cubicBezTo>
                  <a:cubicBezTo>
                    <a:pt x="10808" y="20348"/>
                    <a:pt x="10995" y="20377"/>
                    <a:pt x="10995" y="20403"/>
                  </a:cubicBezTo>
                  <a:cubicBezTo>
                    <a:pt x="10995" y="20430"/>
                    <a:pt x="11069" y="20466"/>
                    <a:pt x="11155" y="20484"/>
                  </a:cubicBezTo>
                  <a:cubicBezTo>
                    <a:pt x="11394" y="20532"/>
                    <a:pt x="10889" y="20628"/>
                    <a:pt x="10403" y="20628"/>
                  </a:cubicBezTo>
                  <a:cubicBezTo>
                    <a:pt x="9998" y="20628"/>
                    <a:pt x="10012" y="20636"/>
                    <a:pt x="10552" y="20750"/>
                  </a:cubicBezTo>
                  <a:cubicBezTo>
                    <a:pt x="11053" y="20855"/>
                    <a:pt x="11228" y="20867"/>
                    <a:pt x="11838" y="20839"/>
                  </a:cubicBezTo>
                  <a:cubicBezTo>
                    <a:pt x="12248" y="20821"/>
                    <a:pt x="12629" y="20825"/>
                    <a:pt x="12750" y="20849"/>
                  </a:cubicBezTo>
                  <a:cubicBezTo>
                    <a:pt x="12864" y="20872"/>
                    <a:pt x="13074" y="20883"/>
                    <a:pt x="13219" y="20874"/>
                  </a:cubicBezTo>
                  <a:cubicBezTo>
                    <a:pt x="13388" y="20862"/>
                    <a:pt x="13264" y="20815"/>
                    <a:pt x="12873" y="20742"/>
                  </a:cubicBezTo>
                  <a:cubicBezTo>
                    <a:pt x="12212" y="20619"/>
                    <a:pt x="12217" y="20618"/>
                    <a:pt x="13619" y="20612"/>
                  </a:cubicBezTo>
                  <a:cubicBezTo>
                    <a:pt x="14444" y="20608"/>
                    <a:pt x="14559" y="20597"/>
                    <a:pt x="14494" y="20523"/>
                  </a:cubicBezTo>
                  <a:cubicBezTo>
                    <a:pt x="14453" y="20477"/>
                    <a:pt x="14374" y="20350"/>
                    <a:pt x="14318" y="20243"/>
                  </a:cubicBezTo>
                  <a:cubicBezTo>
                    <a:pt x="14218" y="20051"/>
                    <a:pt x="14230" y="20046"/>
                    <a:pt x="15188" y="19916"/>
                  </a:cubicBezTo>
                  <a:cubicBezTo>
                    <a:pt x="16024" y="19803"/>
                    <a:pt x="16173" y="19794"/>
                    <a:pt x="16287" y="19853"/>
                  </a:cubicBezTo>
                  <a:cubicBezTo>
                    <a:pt x="16359" y="19891"/>
                    <a:pt x="16284" y="19945"/>
                    <a:pt x="16121" y="19971"/>
                  </a:cubicBezTo>
                  <a:cubicBezTo>
                    <a:pt x="15835" y="20017"/>
                    <a:pt x="15300" y="20183"/>
                    <a:pt x="15300" y="20226"/>
                  </a:cubicBezTo>
                  <a:cubicBezTo>
                    <a:pt x="15300" y="20238"/>
                    <a:pt x="15637" y="20275"/>
                    <a:pt x="16047" y="20309"/>
                  </a:cubicBezTo>
                  <a:lnTo>
                    <a:pt x="16788" y="20371"/>
                  </a:lnTo>
                  <a:lnTo>
                    <a:pt x="16425" y="20485"/>
                  </a:lnTo>
                  <a:cubicBezTo>
                    <a:pt x="16065" y="20595"/>
                    <a:pt x="16067" y="20599"/>
                    <a:pt x="16639" y="20691"/>
                  </a:cubicBezTo>
                  <a:lnTo>
                    <a:pt x="17220" y="20784"/>
                  </a:lnTo>
                  <a:lnTo>
                    <a:pt x="16628" y="20865"/>
                  </a:lnTo>
                  <a:cubicBezTo>
                    <a:pt x="16303" y="20909"/>
                    <a:pt x="15569" y="20964"/>
                    <a:pt x="15001" y="20988"/>
                  </a:cubicBezTo>
                  <a:cubicBezTo>
                    <a:pt x="14433" y="21011"/>
                    <a:pt x="13928" y="21056"/>
                    <a:pt x="13875" y="21087"/>
                  </a:cubicBezTo>
                  <a:cubicBezTo>
                    <a:pt x="13802" y="21131"/>
                    <a:pt x="13870" y="21135"/>
                    <a:pt x="14163" y="21102"/>
                  </a:cubicBezTo>
                  <a:cubicBezTo>
                    <a:pt x="14412" y="21074"/>
                    <a:pt x="14728" y="21073"/>
                    <a:pt x="15070" y="21099"/>
                  </a:cubicBezTo>
                  <a:cubicBezTo>
                    <a:pt x="15360" y="21121"/>
                    <a:pt x="15845" y="21134"/>
                    <a:pt x="16153" y="21128"/>
                  </a:cubicBezTo>
                  <a:cubicBezTo>
                    <a:pt x="16751" y="21115"/>
                    <a:pt x="17472" y="21204"/>
                    <a:pt x="17279" y="21267"/>
                  </a:cubicBezTo>
                  <a:cubicBezTo>
                    <a:pt x="17093" y="21327"/>
                    <a:pt x="17797" y="21360"/>
                    <a:pt x="18122" y="21306"/>
                  </a:cubicBezTo>
                  <a:cubicBezTo>
                    <a:pt x="18319" y="21273"/>
                    <a:pt x="18544" y="21270"/>
                    <a:pt x="18799" y="21297"/>
                  </a:cubicBezTo>
                  <a:cubicBezTo>
                    <a:pt x="19010" y="21318"/>
                    <a:pt x="19456" y="21362"/>
                    <a:pt x="19792" y="21394"/>
                  </a:cubicBezTo>
                  <a:cubicBezTo>
                    <a:pt x="20127" y="21426"/>
                    <a:pt x="20448" y="21486"/>
                    <a:pt x="20501" y="21526"/>
                  </a:cubicBezTo>
                  <a:cubicBezTo>
                    <a:pt x="20559" y="21571"/>
                    <a:pt x="20799" y="21600"/>
                    <a:pt x="21099" y="21600"/>
                  </a:cubicBezTo>
                  <a:lnTo>
                    <a:pt x="21600" y="21600"/>
                  </a:lnTo>
                  <a:lnTo>
                    <a:pt x="21600" y="21351"/>
                  </a:lnTo>
                  <a:cubicBezTo>
                    <a:pt x="21600" y="21088"/>
                    <a:pt x="21460" y="21051"/>
                    <a:pt x="20453" y="21051"/>
                  </a:cubicBezTo>
                  <a:cubicBezTo>
                    <a:pt x="20138" y="21051"/>
                    <a:pt x="19925" y="21082"/>
                    <a:pt x="19850" y="21140"/>
                  </a:cubicBezTo>
                  <a:cubicBezTo>
                    <a:pt x="19741" y="21223"/>
                    <a:pt x="19712" y="21225"/>
                    <a:pt x="19258" y="21161"/>
                  </a:cubicBezTo>
                  <a:cubicBezTo>
                    <a:pt x="18904" y="21111"/>
                    <a:pt x="18785" y="21057"/>
                    <a:pt x="18815" y="20956"/>
                  </a:cubicBezTo>
                  <a:cubicBezTo>
                    <a:pt x="18838" y="20880"/>
                    <a:pt x="18645" y="20600"/>
                    <a:pt x="18383" y="20333"/>
                  </a:cubicBezTo>
                  <a:cubicBezTo>
                    <a:pt x="17936" y="19877"/>
                    <a:pt x="17877" y="19848"/>
                    <a:pt x="17428" y="19858"/>
                  </a:cubicBezTo>
                  <a:cubicBezTo>
                    <a:pt x="16629" y="19875"/>
                    <a:pt x="16181" y="19801"/>
                    <a:pt x="16303" y="19673"/>
                  </a:cubicBezTo>
                  <a:cubicBezTo>
                    <a:pt x="16409" y="19561"/>
                    <a:pt x="16396" y="19561"/>
                    <a:pt x="15486" y="19585"/>
                  </a:cubicBezTo>
                  <a:cubicBezTo>
                    <a:pt x="14979" y="19599"/>
                    <a:pt x="13961" y="19631"/>
                    <a:pt x="13225" y="19657"/>
                  </a:cubicBezTo>
                  <a:cubicBezTo>
                    <a:pt x="11716" y="19709"/>
                    <a:pt x="11261" y="19667"/>
                    <a:pt x="11005" y="19454"/>
                  </a:cubicBezTo>
                  <a:cubicBezTo>
                    <a:pt x="10450" y="18990"/>
                    <a:pt x="10521" y="19011"/>
                    <a:pt x="9624" y="19040"/>
                  </a:cubicBezTo>
                  <a:cubicBezTo>
                    <a:pt x="8906" y="19063"/>
                    <a:pt x="8759" y="19053"/>
                    <a:pt x="8455" y="18960"/>
                  </a:cubicBezTo>
                  <a:cubicBezTo>
                    <a:pt x="7845" y="18773"/>
                    <a:pt x="7846" y="18524"/>
                    <a:pt x="8455" y="18233"/>
                  </a:cubicBezTo>
                  <a:cubicBezTo>
                    <a:pt x="9123" y="17914"/>
                    <a:pt x="9134" y="17835"/>
                    <a:pt x="8535" y="17621"/>
                  </a:cubicBezTo>
                  <a:lnTo>
                    <a:pt x="8066" y="17455"/>
                  </a:lnTo>
                  <a:lnTo>
                    <a:pt x="8525" y="17293"/>
                  </a:lnTo>
                  <a:cubicBezTo>
                    <a:pt x="8784" y="17203"/>
                    <a:pt x="8977" y="17068"/>
                    <a:pt x="8962" y="16987"/>
                  </a:cubicBezTo>
                  <a:cubicBezTo>
                    <a:pt x="8947" y="16907"/>
                    <a:pt x="8998" y="16821"/>
                    <a:pt x="9074" y="16796"/>
                  </a:cubicBezTo>
                  <a:cubicBezTo>
                    <a:pt x="9151" y="16771"/>
                    <a:pt x="9085" y="16639"/>
                    <a:pt x="8930" y="16504"/>
                  </a:cubicBezTo>
                  <a:cubicBezTo>
                    <a:pt x="8738" y="16336"/>
                    <a:pt x="8714" y="16212"/>
                    <a:pt x="8845" y="16112"/>
                  </a:cubicBezTo>
                  <a:cubicBezTo>
                    <a:pt x="9017" y="15981"/>
                    <a:pt x="8978" y="15957"/>
                    <a:pt x="8493" y="15886"/>
                  </a:cubicBezTo>
                  <a:cubicBezTo>
                    <a:pt x="7808" y="15786"/>
                    <a:pt x="7803" y="15697"/>
                    <a:pt x="8477" y="15645"/>
                  </a:cubicBezTo>
                  <a:cubicBezTo>
                    <a:pt x="9103" y="15597"/>
                    <a:pt x="9151" y="15537"/>
                    <a:pt x="8605" y="15478"/>
                  </a:cubicBezTo>
                  <a:cubicBezTo>
                    <a:pt x="8146" y="15429"/>
                    <a:pt x="7324" y="15112"/>
                    <a:pt x="7324" y="14984"/>
                  </a:cubicBezTo>
                  <a:cubicBezTo>
                    <a:pt x="7324" y="14936"/>
                    <a:pt x="7134" y="14848"/>
                    <a:pt x="6903" y="14789"/>
                  </a:cubicBezTo>
                  <a:cubicBezTo>
                    <a:pt x="6561" y="14702"/>
                    <a:pt x="6482" y="14618"/>
                    <a:pt x="6482" y="14338"/>
                  </a:cubicBezTo>
                  <a:cubicBezTo>
                    <a:pt x="6482" y="14077"/>
                    <a:pt x="6376" y="13954"/>
                    <a:pt x="6055" y="13828"/>
                  </a:cubicBezTo>
                  <a:cubicBezTo>
                    <a:pt x="5693" y="13685"/>
                    <a:pt x="5665" y="13626"/>
                    <a:pt x="5825" y="13421"/>
                  </a:cubicBezTo>
                  <a:cubicBezTo>
                    <a:pt x="5931" y="13285"/>
                    <a:pt x="5932" y="13125"/>
                    <a:pt x="5831" y="13054"/>
                  </a:cubicBezTo>
                  <a:cubicBezTo>
                    <a:pt x="5715" y="12973"/>
                    <a:pt x="5731" y="12909"/>
                    <a:pt x="5879" y="12873"/>
                  </a:cubicBezTo>
                  <a:cubicBezTo>
                    <a:pt x="6005" y="12842"/>
                    <a:pt x="6070" y="12758"/>
                    <a:pt x="6017" y="12686"/>
                  </a:cubicBezTo>
                  <a:cubicBezTo>
                    <a:pt x="5961" y="12608"/>
                    <a:pt x="6071" y="12494"/>
                    <a:pt x="6295" y="12406"/>
                  </a:cubicBezTo>
                  <a:cubicBezTo>
                    <a:pt x="6700" y="12246"/>
                    <a:pt x="6651" y="12103"/>
                    <a:pt x="6114" y="11845"/>
                  </a:cubicBezTo>
                  <a:cubicBezTo>
                    <a:pt x="5944" y="11764"/>
                    <a:pt x="5673" y="11586"/>
                    <a:pt x="5511" y="11451"/>
                  </a:cubicBezTo>
                  <a:cubicBezTo>
                    <a:pt x="5233" y="11219"/>
                    <a:pt x="5242" y="11198"/>
                    <a:pt x="5639" y="11097"/>
                  </a:cubicBezTo>
                  <a:cubicBezTo>
                    <a:pt x="5871" y="11038"/>
                    <a:pt x="6060" y="10943"/>
                    <a:pt x="6060" y="10888"/>
                  </a:cubicBezTo>
                  <a:cubicBezTo>
                    <a:pt x="6060" y="10832"/>
                    <a:pt x="6178" y="10751"/>
                    <a:pt x="6316" y="10707"/>
                  </a:cubicBezTo>
                  <a:cubicBezTo>
                    <a:pt x="6503" y="10647"/>
                    <a:pt x="6509" y="10548"/>
                    <a:pt x="6354" y="10322"/>
                  </a:cubicBezTo>
                  <a:cubicBezTo>
                    <a:pt x="6174" y="10061"/>
                    <a:pt x="6196" y="9998"/>
                    <a:pt x="6508" y="9881"/>
                  </a:cubicBezTo>
                  <a:cubicBezTo>
                    <a:pt x="7302" y="9583"/>
                    <a:pt x="7178" y="9337"/>
                    <a:pt x="5927" y="8730"/>
                  </a:cubicBezTo>
                  <a:cubicBezTo>
                    <a:pt x="5770" y="8653"/>
                    <a:pt x="5639" y="8538"/>
                    <a:pt x="5639" y="8475"/>
                  </a:cubicBezTo>
                  <a:cubicBezTo>
                    <a:pt x="5638" y="8412"/>
                    <a:pt x="5434" y="8295"/>
                    <a:pt x="5185" y="8214"/>
                  </a:cubicBezTo>
                  <a:cubicBezTo>
                    <a:pt x="4833" y="8098"/>
                    <a:pt x="4738" y="8001"/>
                    <a:pt x="4748" y="7774"/>
                  </a:cubicBezTo>
                  <a:cubicBezTo>
                    <a:pt x="4760" y="7509"/>
                    <a:pt x="4816" y="7475"/>
                    <a:pt x="5340" y="7391"/>
                  </a:cubicBezTo>
                  <a:lnTo>
                    <a:pt x="5916" y="7299"/>
                  </a:lnTo>
                  <a:lnTo>
                    <a:pt x="5553" y="7108"/>
                  </a:lnTo>
                  <a:cubicBezTo>
                    <a:pt x="5272" y="6960"/>
                    <a:pt x="5231" y="6882"/>
                    <a:pt x="5388" y="6767"/>
                  </a:cubicBezTo>
                  <a:cubicBezTo>
                    <a:pt x="5500" y="6685"/>
                    <a:pt x="5542" y="6568"/>
                    <a:pt x="5484" y="6507"/>
                  </a:cubicBezTo>
                  <a:cubicBezTo>
                    <a:pt x="5407" y="6427"/>
                    <a:pt x="5588" y="6336"/>
                    <a:pt x="6130" y="6175"/>
                  </a:cubicBezTo>
                  <a:cubicBezTo>
                    <a:pt x="6540" y="6053"/>
                    <a:pt x="6980" y="5874"/>
                    <a:pt x="7106" y="5777"/>
                  </a:cubicBezTo>
                  <a:cubicBezTo>
                    <a:pt x="7232" y="5679"/>
                    <a:pt x="7573" y="5542"/>
                    <a:pt x="7869" y="5471"/>
                  </a:cubicBezTo>
                  <a:lnTo>
                    <a:pt x="8407" y="5343"/>
                  </a:lnTo>
                  <a:lnTo>
                    <a:pt x="7842" y="5001"/>
                  </a:lnTo>
                  <a:cubicBezTo>
                    <a:pt x="7443" y="4760"/>
                    <a:pt x="7319" y="4622"/>
                    <a:pt x="7420" y="4527"/>
                  </a:cubicBezTo>
                  <a:cubicBezTo>
                    <a:pt x="7500" y="4453"/>
                    <a:pt x="7583" y="4300"/>
                    <a:pt x="7602" y="4188"/>
                  </a:cubicBezTo>
                  <a:cubicBezTo>
                    <a:pt x="7640" y="3968"/>
                    <a:pt x="7796" y="3937"/>
                    <a:pt x="9480" y="3803"/>
                  </a:cubicBezTo>
                  <a:cubicBezTo>
                    <a:pt x="10414" y="3729"/>
                    <a:pt x="10893" y="3545"/>
                    <a:pt x="10893" y="3257"/>
                  </a:cubicBezTo>
                  <a:cubicBezTo>
                    <a:pt x="10893" y="3054"/>
                    <a:pt x="10544" y="2957"/>
                    <a:pt x="10045" y="3020"/>
                  </a:cubicBezTo>
                  <a:cubicBezTo>
                    <a:pt x="9255" y="3121"/>
                    <a:pt x="8830" y="2998"/>
                    <a:pt x="7858" y="2386"/>
                  </a:cubicBezTo>
                  <a:cubicBezTo>
                    <a:pt x="7545" y="2188"/>
                    <a:pt x="7201" y="2008"/>
                    <a:pt x="7095" y="1986"/>
                  </a:cubicBezTo>
                  <a:cubicBezTo>
                    <a:pt x="6989" y="1964"/>
                    <a:pt x="6903" y="1917"/>
                    <a:pt x="6903" y="1880"/>
                  </a:cubicBezTo>
                  <a:cubicBezTo>
                    <a:pt x="6903" y="1844"/>
                    <a:pt x="6722" y="1747"/>
                    <a:pt x="6503" y="1664"/>
                  </a:cubicBezTo>
                  <a:cubicBezTo>
                    <a:pt x="6219" y="1558"/>
                    <a:pt x="6163" y="1494"/>
                    <a:pt x="6306" y="1442"/>
                  </a:cubicBezTo>
                  <a:cubicBezTo>
                    <a:pt x="6416" y="1403"/>
                    <a:pt x="6545" y="1277"/>
                    <a:pt x="6594" y="1161"/>
                  </a:cubicBezTo>
                  <a:cubicBezTo>
                    <a:pt x="6676" y="964"/>
                    <a:pt x="6645" y="946"/>
                    <a:pt x="6060" y="886"/>
                  </a:cubicBezTo>
                  <a:cubicBezTo>
                    <a:pt x="5370" y="814"/>
                    <a:pt x="5041" y="703"/>
                    <a:pt x="4492" y="359"/>
                  </a:cubicBezTo>
                  <a:cubicBezTo>
                    <a:pt x="4117" y="124"/>
                    <a:pt x="3914" y="34"/>
                    <a:pt x="3238" y="0"/>
                  </a:cubicBezTo>
                  <a:lnTo>
                    <a:pt x="3227" y="0"/>
                  </a:lnTo>
                  <a:close/>
                  <a:moveTo>
                    <a:pt x="3756" y="16006"/>
                  </a:moveTo>
                  <a:cubicBezTo>
                    <a:pt x="3657" y="16007"/>
                    <a:pt x="3642" y="16028"/>
                    <a:pt x="3697" y="16070"/>
                  </a:cubicBezTo>
                  <a:cubicBezTo>
                    <a:pt x="3755" y="16115"/>
                    <a:pt x="3883" y="16141"/>
                    <a:pt x="3985" y="16128"/>
                  </a:cubicBezTo>
                  <a:cubicBezTo>
                    <a:pt x="4261" y="16094"/>
                    <a:pt x="4209" y="16038"/>
                    <a:pt x="3878" y="16013"/>
                  </a:cubicBezTo>
                  <a:cubicBezTo>
                    <a:pt x="3827" y="16009"/>
                    <a:pt x="3788" y="16006"/>
                    <a:pt x="3756" y="16006"/>
                  </a:cubicBezTo>
                  <a:close/>
                  <a:moveTo>
                    <a:pt x="3974" y="17673"/>
                  </a:moveTo>
                  <a:cubicBezTo>
                    <a:pt x="3852" y="17673"/>
                    <a:pt x="3756" y="17691"/>
                    <a:pt x="3756" y="17714"/>
                  </a:cubicBezTo>
                  <a:cubicBezTo>
                    <a:pt x="3756" y="17738"/>
                    <a:pt x="3795" y="17757"/>
                    <a:pt x="3846" y="17757"/>
                  </a:cubicBezTo>
                  <a:cubicBezTo>
                    <a:pt x="3897" y="17757"/>
                    <a:pt x="3999" y="17738"/>
                    <a:pt x="4070" y="17714"/>
                  </a:cubicBezTo>
                  <a:cubicBezTo>
                    <a:pt x="4142" y="17691"/>
                    <a:pt x="4097" y="17673"/>
                    <a:pt x="3974" y="17673"/>
                  </a:cubicBezTo>
                  <a:close/>
                  <a:moveTo>
                    <a:pt x="5233" y="18900"/>
                  </a:moveTo>
                  <a:cubicBezTo>
                    <a:pt x="5149" y="18910"/>
                    <a:pt x="5085" y="18939"/>
                    <a:pt x="5068" y="18985"/>
                  </a:cubicBezTo>
                  <a:cubicBezTo>
                    <a:pt x="5041" y="19056"/>
                    <a:pt x="5089" y="19063"/>
                    <a:pt x="5335" y="19022"/>
                  </a:cubicBezTo>
                  <a:cubicBezTo>
                    <a:pt x="5500" y="18994"/>
                    <a:pt x="5585" y="18955"/>
                    <a:pt x="5521" y="18934"/>
                  </a:cubicBezTo>
                  <a:cubicBezTo>
                    <a:pt x="5421" y="18902"/>
                    <a:pt x="5317" y="18891"/>
                    <a:pt x="5233" y="18900"/>
                  </a:cubicBezTo>
                  <a:close/>
                  <a:moveTo>
                    <a:pt x="7218" y="19798"/>
                  </a:moveTo>
                  <a:cubicBezTo>
                    <a:pt x="7045" y="19798"/>
                    <a:pt x="6903" y="19832"/>
                    <a:pt x="6903" y="19874"/>
                  </a:cubicBezTo>
                  <a:cubicBezTo>
                    <a:pt x="6903" y="19924"/>
                    <a:pt x="7010" y="19942"/>
                    <a:pt x="7218" y="19926"/>
                  </a:cubicBezTo>
                  <a:cubicBezTo>
                    <a:pt x="7391" y="19913"/>
                    <a:pt x="7527" y="19879"/>
                    <a:pt x="7527" y="19850"/>
                  </a:cubicBezTo>
                  <a:cubicBezTo>
                    <a:pt x="7527" y="19822"/>
                    <a:pt x="7391" y="19798"/>
                    <a:pt x="7218" y="19798"/>
                  </a:cubicBezTo>
                  <a:close/>
                  <a:moveTo>
                    <a:pt x="8199" y="20344"/>
                  </a:moveTo>
                  <a:cubicBezTo>
                    <a:pt x="8168" y="20347"/>
                    <a:pt x="8170" y="20359"/>
                    <a:pt x="8205" y="20380"/>
                  </a:cubicBezTo>
                  <a:cubicBezTo>
                    <a:pt x="8258" y="20412"/>
                    <a:pt x="8577" y="20450"/>
                    <a:pt x="8914" y="20464"/>
                  </a:cubicBezTo>
                  <a:cubicBezTo>
                    <a:pt x="9914" y="20508"/>
                    <a:pt x="10212" y="20496"/>
                    <a:pt x="9421" y="20444"/>
                  </a:cubicBezTo>
                  <a:cubicBezTo>
                    <a:pt x="9017" y="20417"/>
                    <a:pt x="8556" y="20379"/>
                    <a:pt x="8397" y="20359"/>
                  </a:cubicBezTo>
                  <a:cubicBezTo>
                    <a:pt x="8295" y="20345"/>
                    <a:pt x="8231" y="20340"/>
                    <a:pt x="8199" y="20344"/>
                  </a:cubicBezTo>
                  <a:close/>
                  <a:moveTo>
                    <a:pt x="15241" y="20513"/>
                  </a:moveTo>
                  <a:cubicBezTo>
                    <a:pt x="15142" y="20520"/>
                    <a:pt x="15067" y="20538"/>
                    <a:pt x="15076" y="20555"/>
                  </a:cubicBezTo>
                  <a:cubicBezTo>
                    <a:pt x="15084" y="20572"/>
                    <a:pt x="15092" y="20615"/>
                    <a:pt x="15092" y="20650"/>
                  </a:cubicBezTo>
                  <a:cubicBezTo>
                    <a:pt x="15092" y="20685"/>
                    <a:pt x="15180" y="20713"/>
                    <a:pt x="15294" y="20713"/>
                  </a:cubicBezTo>
                  <a:cubicBezTo>
                    <a:pt x="15409" y="20713"/>
                    <a:pt x="15484" y="20665"/>
                    <a:pt x="15460" y="20606"/>
                  </a:cubicBezTo>
                  <a:cubicBezTo>
                    <a:pt x="15436" y="20548"/>
                    <a:pt x="15340" y="20507"/>
                    <a:pt x="15241" y="20513"/>
                  </a:cubicBezTo>
                  <a:close/>
                  <a:moveTo>
                    <a:pt x="13950" y="20775"/>
                  </a:moveTo>
                  <a:cubicBezTo>
                    <a:pt x="13796" y="20780"/>
                    <a:pt x="13780" y="20815"/>
                    <a:pt x="13971" y="20853"/>
                  </a:cubicBezTo>
                  <a:cubicBezTo>
                    <a:pt x="14172" y="20894"/>
                    <a:pt x="14462" y="20888"/>
                    <a:pt x="14462" y="20844"/>
                  </a:cubicBezTo>
                  <a:cubicBezTo>
                    <a:pt x="14462" y="20823"/>
                    <a:pt x="14321" y="20795"/>
                    <a:pt x="14147" y="20782"/>
                  </a:cubicBezTo>
                  <a:cubicBezTo>
                    <a:pt x="14067" y="20775"/>
                    <a:pt x="14001" y="20774"/>
                    <a:pt x="13950" y="20775"/>
                  </a:cubicBezTo>
                  <a:close/>
                </a:path>
              </a:pathLst>
            </a:custGeom>
            <a:noFill/>
            <a:ln>
              <a:noFill/>
            </a:ln>
          </p:spPr>
        </p:pic>
        <p:sp>
          <p:nvSpPr>
            <p:cNvPr id="137" name="Google Shape;137;p8"/>
            <p:cNvSpPr txBox="1"/>
            <p:nvPr/>
          </p:nvSpPr>
          <p:spPr>
            <a:xfrm>
              <a:off x="1994971" y="930117"/>
              <a:ext cx="7773687" cy="6163688"/>
            </a:xfrm>
            <a:prstGeom prst="rect">
              <a:avLst/>
            </a:prstGeom>
            <a:noFill/>
            <a:ln>
              <a:noFill/>
            </a:ln>
          </p:spPr>
          <p:txBody>
            <a:bodyPr anchorCtr="0" anchor="ctr" bIns="50800" lIns="50800" spcFirstLastPara="1" rIns="50800" wrap="square" tIns="50800">
              <a:noAutofit/>
            </a:bodyPr>
            <a:lstStyle/>
            <a:p>
              <a:pPr indent="-266700" lvl="0" marL="228600" marR="0" rtl="0" algn="l">
                <a:lnSpc>
                  <a:spcPct val="80000"/>
                </a:lnSpc>
                <a:spcBef>
                  <a:spcPts val="0"/>
                </a:spcBef>
                <a:spcAft>
                  <a:spcPts val="0"/>
                </a:spcAft>
                <a:buClr>
                  <a:srgbClr val="FFFFFF"/>
                </a:buClr>
                <a:buSzPts val="4200"/>
                <a:buFont typeface="Proxima Nova"/>
                <a:buChar char="•"/>
              </a:pPr>
              <a:r>
                <a:rPr b="1" i="0" lang="en-US" sz="4200" u="none" cap="none" strike="noStrike">
                  <a:solidFill>
                    <a:srgbClr val="FFFFFF"/>
                  </a:solidFill>
                  <a:latin typeface="Proxima Nova"/>
                  <a:ea typeface="Proxima Nova"/>
                  <a:cs typeface="Proxima Nova"/>
                  <a:sym typeface="Proxima Nova"/>
                </a:rPr>
                <a:t>Agriculture = 6,7% of emissions (MINAGRI, 2019)</a:t>
              </a:r>
              <a:br>
                <a:rPr b="1" i="0" lang="en-US" sz="4200" u="none" cap="none" strike="noStrike">
                  <a:solidFill>
                    <a:srgbClr val="FFFFFF"/>
                  </a:solidFill>
                  <a:latin typeface="Proxima Nova"/>
                  <a:ea typeface="Proxima Nova"/>
                  <a:cs typeface="Proxima Nova"/>
                  <a:sym typeface="Proxima Nova"/>
                </a:rPr>
              </a:br>
              <a:endParaRPr/>
            </a:p>
            <a:p>
              <a:pPr indent="-266700" lvl="0" marL="228600" marR="0" rtl="0" algn="l">
                <a:lnSpc>
                  <a:spcPct val="80000"/>
                </a:lnSpc>
                <a:spcBef>
                  <a:spcPts val="2400"/>
                </a:spcBef>
                <a:spcAft>
                  <a:spcPts val="0"/>
                </a:spcAft>
                <a:buClr>
                  <a:srgbClr val="FFFFFF"/>
                </a:buClr>
                <a:buSzPts val="4200"/>
                <a:buFont typeface="Proxima Nova"/>
                <a:buChar char="•"/>
              </a:pPr>
              <a:r>
                <a:rPr b="1" i="0" lang="en-US" sz="4200" u="none" cap="none" strike="noStrike">
                  <a:solidFill>
                    <a:srgbClr val="FFFFFF"/>
                  </a:solidFill>
                  <a:latin typeface="Proxima Nova"/>
                  <a:ea typeface="Proxima Nova"/>
                  <a:cs typeface="Proxima Nova"/>
                  <a:sym typeface="Proxima Nova"/>
                </a:rPr>
                <a:t> 66% of evaluated species are threatened (&lt;5% were considered) (Ministerio del medio ambiente, 2019)</a:t>
              </a:r>
              <a:br>
                <a:rPr b="1" i="0" lang="en-US" sz="4200" u="none" cap="none" strike="noStrike">
                  <a:solidFill>
                    <a:srgbClr val="FFFFFF"/>
                  </a:solidFill>
                  <a:latin typeface="Proxima Nova"/>
                  <a:ea typeface="Proxima Nova"/>
                  <a:cs typeface="Proxima Nova"/>
                  <a:sym typeface="Proxima Nova"/>
                </a:rPr>
              </a:br>
              <a:endParaRPr/>
            </a:p>
          </p:txBody>
        </p:sp>
      </p:grpSp>
      <p:sp>
        <p:nvSpPr>
          <p:cNvPr id="138" name="Google Shape;138;p8"/>
          <p:cNvSpPr txBox="1"/>
          <p:nvPr/>
        </p:nvSpPr>
        <p:spPr>
          <a:xfrm>
            <a:off x="3201055" y="11554923"/>
            <a:ext cx="16609925" cy="1549401"/>
          </a:xfrm>
          <a:prstGeom prst="rect">
            <a:avLst/>
          </a:prstGeom>
          <a:noFill/>
          <a:ln>
            <a:noFill/>
          </a:ln>
        </p:spPr>
        <p:txBody>
          <a:bodyPr anchorCtr="0" anchor="ctr" bIns="50800" lIns="50800" spcFirstLastPara="1" rIns="50800" wrap="square" tIns="50800">
            <a:spAutoFit/>
          </a:bodyPr>
          <a:lstStyle/>
          <a:p>
            <a:pPr indent="0" lvl="0" marL="0" marR="0" rtl="0" algn="l">
              <a:lnSpc>
                <a:spcPct val="80000"/>
              </a:lnSpc>
              <a:spcBef>
                <a:spcPts val="0"/>
              </a:spcBef>
              <a:spcAft>
                <a:spcPts val="0"/>
              </a:spcAft>
              <a:buClr>
                <a:srgbClr val="FFFFFF"/>
              </a:buClr>
              <a:buSzPts val="4200"/>
              <a:buFont typeface="Proxima Nova"/>
              <a:buNone/>
            </a:pPr>
            <a:r>
              <a:t/>
            </a:r>
            <a:endParaRPr b="1" i="0" sz="4200" u="none" cap="none" strike="noStrike">
              <a:solidFill>
                <a:srgbClr val="FFFFFF"/>
              </a:solidFill>
              <a:latin typeface="Proxima Nova"/>
              <a:ea typeface="Proxima Nova"/>
              <a:cs typeface="Proxima Nova"/>
              <a:sym typeface="Proxima Nova"/>
            </a:endParaRPr>
          </a:p>
          <a:p>
            <a:pPr indent="-600075" lvl="1" marL="1171575" marR="0" rtl="0" algn="l">
              <a:lnSpc>
                <a:spcPct val="80000"/>
              </a:lnSpc>
              <a:spcBef>
                <a:spcPts val="2400"/>
              </a:spcBef>
              <a:spcAft>
                <a:spcPts val="0"/>
              </a:spcAft>
              <a:buClr>
                <a:srgbClr val="FFFFFF"/>
              </a:buClr>
              <a:buSzPts val="3150"/>
              <a:buFont typeface="Arial"/>
              <a:buChar char="●"/>
            </a:pPr>
            <a:r>
              <a:rPr b="1" i="0" lang="en-US" sz="4200" u="none" cap="none" strike="noStrike">
                <a:solidFill>
                  <a:srgbClr val="FFFFFF"/>
                </a:solidFill>
                <a:latin typeface="Proxima Nova"/>
                <a:ea typeface="Proxima Nova"/>
                <a:cs typeface="Proxima Nova"/>
                <a:sym typeface="Proxima Nova"/>
              </a:rPr>
              <a:t>AND climate change is bound to make agriculture more difficult</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5594"/>
        </a:solidFill>
      </p:bgPr>
    </p:bg>
    <p:spTree>
      <p:nvGrpSpPr>
        <p:cNvPr id="142" name="Shape 142"/>
        <p:cNvGrpSpPr/>
        <p:nvPr/>
      </p:nvGrpSpPr>
      <p:grpSpPr>
        <a:xfrm>
          <a:off x="0" y="0"/>
          <a:ext cx="0" cy="0"/>
          <a:chOff x="0" y="0"/>
          <a:chExt cx="0" cy="0"/>
        </a:xfrm>
      </p:grpSpPr>
      <p:sp>
        <p:nvSpPr>
          <p:cNvPr id="143" name="Google Shape;143;p9"/>
          <p:cNvSpPr txBox="1"/>
          <p:nvPr>
            <p:ph type="title"/>
          </p:nvPr>
        </p:nvSpPr>
        <p:spPr>
          <a:xfrm>
            <a:off x="9861794" y="8716638"/>
            <a:ext cx="17780002" cy="3123705"/>
          </a:xfrm>
          <a:prstGeom prst="rect">
            <a:avLst/>
          </a:prstGeom>
          <a:noFill/>
          <a:ln>
            <a:noFill/>
          </a:ln>
        </p:spPr>
        <p:txBody>
          <a:bodyPr anchorCtr="0" anchor="b" bIns="50800" lIns="50800" spcFirstLastPara="1" rIns="50800" wrap="square" tIns="50800">
            <a:noAutofit/>
          </a:bodyPr>
          <a:lstStyle/>
          <a:p>
            <a:pPr indent="0" lvl="0" marL="0" rtl="0" algn="ctr">
              <a:lnSpc>
                <a:spcPct val="80000"/>
              </a:lnSpc>
              <a:spcBef>
                <a:spcPts val="0"/>
              </a:spcBef>
              <a:spcAft>
                <a:spcPts val="0"/>
              </a:spcAft>
              <a:buClr>
                <a:srgbClr val="FFD74C"/>
              </a:buClr>
              <a:buSzPts val="22000"/>
              <a:buFont typeface="Arial"/>
              <a:buNone/>
            </a:pPr>
            <a:r>
              <a:rPr lang="en-US" sz="11000">
                <a:solidFill>
                  <a:srgbClr val="FFD74C"/>
                </a:solidFill>
              </a:rPr>
              <a:t>OPPORTUNITY</a:t>
            </a:r>
            <a:endParaRPr sz="11000"/>
          </a:p>
        </p:txBody>
      </p:sp>
      <p:pic>
        <p:nvPicPr>
          <p:cNvPr descr="Screen Shot 2021-11-25 at 8.56.55 AM.png" id="144" name="Google Shape;144;p9"/>
          <p:cNvPicPr preferRelativeResize="0"/>
          <p:nvPr/>
        </p:nvPicPr>
        <p:blipFill rotWithShape="1">
          <a:blip r:embed="rId3">
            <a:alphaModFix/>
          </a:blip>
          <a:srcRect b="1402" l="0" r="0" t="0"/>
          <a:stretch/>
        </p:blipFill>
        <p:spPr>
          <a:xfrm>
            <a:off x="575092" y="780454"/>
            <a:ext cx="12985079" cy="12155213"/>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25_BoldColor_ISO">
  <a:themeElements>
    <a:clrScheme name="25_BoldColor_ISO">
      <a:dk1>
        <a:srgbClr val="000000"/>
      </a:dk1>
      <a:lt1>
        <a:srgbClr val="FFFFFF"/>
      </a:lt1>
      <a:dk2>
        <a:srgbClr val="5E5E5E"/>
      </a:dk2>
      <a:lt2>
        <a:srgbClr val="D6D5D5"/>
      </a:lt2>
      <a:accent1>
        <a:srgbClr val="01BFF4"/>
      </a:accent1>
      <a:accent2>
        <a:srgbClr val="43E9CB"/>
      </a:accent2>
      <a:accent3>
        <a:srgbClr val="BC80FF"/>
      </a:accent3>
      <a:accent4>
        <a:srgbClr val="FFC618"/>
      </a:accent4>
      <a:accent5>
        <a:srgbClr val="FF4000"/>
      </a:accent5>
      <a:accent6>
        <a:srgbClr val="FF87B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25_BoldColor_ISO">
  <a:themeElements>
    <a:clrScheme name="25_BoldColor_ISO">
      <a:dk1>
        <a:srgbClr val="000000"/>
      </a:dk1>
      <a:lt1>
        <a:srgbClr val="00BFF3"/>
      </a:lt1>
      <a:dk2>
        <a:srgbClr val="5E5E5E"/>
      </a:dk2>
      <a:lt2>
        <a:srgbClr val="D6D5D5"/>
      </a:lt2>
      <a:accent1>
        <a:srgbClr val="01BFF4"/>
      </a:accent1>
      <a:accent2>
        <a:srgbClr val="43E9CB"/>
      </a:accent2>
      <a:accent3>
        <a:srgbClr val="BC80FF"/>
      </a:accent3>
      <a:accent4>
        <a:srgbClr val="FFC618"/>
      </a:accent4>
      <a:accent5>
        <a:srgbClr val="FF4000"/>
      </a:accent5>
      <a:accent6>
        <a:srgbClr val="FF87B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9EECC7AED0489479717F839D28E6EE0" ma:contentTypeVersion="8" ma:contentTypeDescription="Create a new document." ma:contentTypeScope="" ma:versionID="f3c1a7343f9627935c18199cac900474">
  <xsd:schema xmlns:xsd="http://www.w3.org/2001/XMLSchema" xmlns:xs="http://www.w3.org/2001/XMLSchema" xmlns:p="http://schemas.microsoft.com/office/2006/metadata/properties" xmlns:ns2="9b1cf8ad-7ff4-433c-aa73-b710fd1d53fb" targetNamespace="http://schemas.microsoft.com/office/2006/metadata/properties" ma:root="true" ma:fieldsID="787b3b40a4b62816f513ae36385d4340" ns2:_="">
    <xsd:import namespace="9b1cf8ad-7ff4-433c-aa73-b710fd1d53f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1cf8ad-7ff4-433c-aa73-b710fd1d53f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D10B347-CF16-4212-BB17-72791DD4B579}"/>
</file>

<file path=customXml/itemProps2.xml><?xml version="1.0" encoding="utf-8"?>
<ds:datastoreItem xmlns:ds="http://schemas.openxmlformats.org/officeDocument/2006/customXml" ds:itemID="{5CA1DB53-E618-44F0-B63D-93FDAEE71642}"/>
</file>

<file path=customXml/itemProps3.xml><?xml version="1.0" encoding="utf-8"?>
<ds:datastoreItem xmlns:ds="http://schemas.openxmlformats.org/officeDocument/2006/customXml" ds:itemID="{D69B251C-0D80-450A-B506-137C3BAFEE45}"/>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0x010100D9EECC7AED0489479717F839D28E6EE0</vt:lpwstr>
  </property>
</Properties>
</file>